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b7a1bceeb446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9d740817549fa"/>
  </p:sldMasterIdLst>
  <p:sldIdLst>
    <p:sldId xmlns:r="http://schemas.openxmlformats.org/officeDocument/2006/relationships" id="256" r:id="R6fd80d7f800f4121"/>
    <p:sldId xmlns:r="http://schemas.openxmlformats.org/officeDocument/2006/relationships" id="257" r:id="R7256265178ff45bc"/>
    <p:sldId xmlns:r="http://schemas.openxmlformats.org/officeDocument/2006/relationships" id="258" r:id="Ra3a1e0d726d647c0"/>
    <p:sldId xmlns:r="http://schemas.openxmlformats.org/officeDocument/2006/relationships" id="259" r:id="R05b9781f01bd4c2a"/>
    <p:sldId xmlns:r="http://schemas.openxmlformats.org/officeDocument/2006/relationships" id="260" r:id="R44415c839bfa44b0"/>
    <p:sldId xmlns:r="http://schemas.openxmlformats.org/officeDocument/2006/relationships" id="261" r:id="R03feb5a0ac774b0e"/>
    <p:sldId xmlns:r="http://schemas.openxmlformats.org/officeDocument/2006/relationships" id="262" r:id="R0cf4bee549ad4b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9d740817549fa" /><Relationship Type="http://schemas.openxmlformats.org/officeDocument/2006/relationships/slide" Target="/ppt/slides/slide1.xml" Id="R6fd80d7f800f4121" /><Relationship Type="http://schemas.openxmlformats.org/officeDocument/2006/relationships/slide" Target="/ppt/slides/slide2.xml" Id="R7256265178ff45bc" /><Relationship Type="http://schemas.openxmlformats.org/officeDocument/2006/relationships/slide" Target="/ppt/slides/slide3.xml" Id="Ra3a1e0d726d647c0" /><Relationship Type="http://schemas.openxmlformats.org/officeDocument/2006/relationships/slide" Target="/ppt/slides/slide4.xml" Id="R05b9781f01bd4c2a" /><Relationship Type="http://schemas.openxmlformats.org/officeDocument/2006/relationships/slide" Target="/ppt/slides/slide5.xml" Id="R44415c839bfa44b0" /><Relationship Type="http://schemas.openxmlformats.org/officeDocument/2006/relationships/slide" Target="/ppt/slides/slide6.xml" Id="R03feb5a0ac774b0e" /><Relationship Type="http://schemas.openxmlformats.org/officeDocument/2006/relationships/slide" Target="/ppt/slides/slide7.xml" Id="R0cf4bee549ad4b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2567f5ff746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0b4d35a7a4ca9" /><Relationship Type="http://schemas.openxmlformats.org/officeDocument/2006/relationships/theme" Target="/ppt/slideMasters/theme/theme1.xml" Id="R63ace31e8b8e4d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a0b4d35a7a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f0b0e7f9c4c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7ba20712243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ddcd728ee45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3518d1cb746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fb5aacd294a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a35b9a11f46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f927b486f42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−1 027 412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−7 362 909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122 575 576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180 218 024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FINANS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TVETERAAS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