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7d6cbaf9f49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de84daaba43bc"/>
  </p:sldMasterIdLst>
  <p:sldIdLst>
    <p:sldId xmlns:r="http://schemas.openxmlformats.org/officeDocument/2006/relationships" id="256" r:id="Rac68464bd06f4f01"/>
    <p:sldId xmlns:r="http://schemas.openxmlformats.org/officeDocument/2006/relationships" id="257" r:id="R3216ae87257f4edd"/>
    <p:sldId xmlns:r="http://schemas.openxmlformats.org/officeDocument/2006/relationships" id="258" r:id="R65c6d0223a314751"/>
    <p:sldId xmlns:r="http://schemas.openxmlformats.org/officeDocument/2006/relationships" id="259" r:id="R646fa6f2d66b410f"/>
    <p:sldId xmlns:r="http://schemas.openxmlformats.org/officeDocument/2006/relationships" id="260" r:id="R08c64fd6e9b1457d"/>
    <p:sldId xmlns:r="http://schemas.openxmlformats.org/officeDocument/2006/relationships" id="261" r:id="R5e1de3cf4bd14183"/>
    <p:sldId xmlns:r="http://schemas.openxmlformats.org/officeDocument/2006/relationships" id="262" r:id="R36faf517d18f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de84daaba43bc" /><Relationship Type="http://schemas.openxmlformats.org/officeDocument/2006/relationships/slide" Target="/ppt/slides/slide1.xml" Id="Rac68464bd06f4f01" /><Relationship Type="http://schemas.openxmlformats.org/officeDocument/2006/relationships/slide" Target="/ppt/slides/slide2.xml" Id="R3216ae87257f4edd" /><Relationship Type="http://schemas.openxmlformats.org/officeDocument/2006/relationships/slide" Target="/ppt/slides/slide3.xml" Id="R65c6d0223a314751" /><Relationship Type="http://schemas.openxmlformats.org/officeDocument/2006/relationships/slide" Target="/ppt/slides/slide4.xml" Id="R646fa6f2d66b410f" /><Relationship Type="http://schemas.openxmlformats.org/officeDocument/2006/relationships/slide" Target="/ppt/slides/slide5.xml" Id="R08c64fd6e9b1457d" /><Relationship Type="http://schemas.openxmlformats.org/officeDocument/2006/relationships/slide" Target="/ppt/slides/slide6.xml" Id="R5e1de3cf4bd14183" /><Relationship Type="http://schemas.openxmlformats.org/officeDocument/2006/relationships/slide" Target="/ppt/slides/slide7.xml" Id="R36faf517d18f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889b5926645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fef5b2fd4e78" /><Relationship Type="http://schemas.openxmlformats.org/officeDocument/2006/relationships/theme" Target="/ppt/slideMasters/theme/theme1.xml" Id="R164f30242abb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8fef5b2fd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145b91758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f98deffc6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c0e8fa53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726aac78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a02fb46a7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a8fd48fc1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0d06636414a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 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5 994 216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23 343 845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KATRO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VESO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933 569 837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 PROSJEKT AS</a:t>
            </a:r>
          </a:p>
        </p:txBody>
      </p:sp>
    </p:spTree>
  </p:cSld>
  <p:clrMapOvr>
    <a:masterClrMapping xmlns:a="http://schemas.openxmlformats.org/drawingml/2006/main"/>
  </p:clrMapOvr>
</p:sld>
</file>