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1774a033fd48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528f91f0f740fc"/>
  </p:sldMasterIdLst>
  <p:sldIdLst>
    <p:sldId xmlns:r="http://schemas.openxmlformats.org/officeDocument/2006/relationships" id="256" r:id="R03de1e60e0d14c61"/>
    <p:sldId xmlns:r="http://schemas.openxmlformats.org/officeDocument/2006/relationships" id="257" r:id="R8dc1848257514f7e"/>
    <p:sldId xmlns:r="http://schemas.openxmlformats.org/officeDocument/2006/relationships" id="258" r:id="R27c323519e3b4557"/>
    <p:sldId xmlns:r="http://schemas.openxmlformats.org/officeDocument/2006/relationships" id="259" r:id="Ra9138c7796d84c92"/>
    <p:sldId xmlns:r="http://schemas.openxmlformats.org/officeDocument/2006/relationships" id="260" r:id="R7c6f636960684b9c"/>
    <p:sldId xmlns:r="http://schemas.openxmlformats.org/officeDocument/2006/relationships" id="261" r:id="Rca8f384567d245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528f91f0f740fc" /><Relationship Type="http://schemas.openxmlformats.org/officeDocument/2006/relationships/slide" Target="/ppt/slides/slide1.xml" Id="R03de1e60e0d14c61" /><Relationship Type="http://schemas.openxmlformats.org/officeDocument/2006/relationships/slide" Target="/ppt/slides/slide2.xml" Id="R8dc1848257514f7e" /><Relationship Type="http://schemas.openxmlformats.org/officeDocument/2006/relationships/slide" Target="/ppt/slides/slide3.xml" Id="R27c323519e3b4557" /><Relationship Type="http://schemas.openxmlformats.org/officeDocument/2006/relationships/slide" Target="/ppt/slides/slide4.xml" Id="Ra9138c7796d84c92" /><Relationship Type="http://schemas.openxmlformats.org/officeDocument/2006/relationships/slide" Target="/ppt/slides/slide5.xml" Id="R7c6f636960684b9c" /><Relationship Type="http://schemas.openxmlformats.org/officeDocument/2006/relationships/slide" Target="/ppt/slides/slide6.xml" Id="Rca8f384567d245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5e071c5cc247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9a1df616a46ef" /><Relationship Type="http://schemas.openxmlformats.org/officeDocument/2006/relationships/theme" Target="/ppt/slideMasters/theme/theme1.xml" Id="R52a723455ccc4f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29a1df616a46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06bab42ad4e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3332ae80241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7da98922941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6e2e2b3e04e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96b59e73a4e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391e483a643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PORSGRUNN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PORSGRUNN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PORSGRUNN REGNSKAP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PORSGRUNN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PORSGRUNN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PORSGRUNN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2 096 589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353 170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281 162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708 592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PORSGRUNN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3941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933 556 549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PORSGRUNN REGNSKAP AS</a:t>
            </a:r>
          </a:p>
        </p:txBody>
      </p:sp>
    </p:spTree>
  </p:cSld>
  <p:clrMapOvr>
    <a:masterClrMapping xmlns:a="http://schemas.openxmlformats.org/drawingml/2006/main"/>
  </p:clrMapOvr>
</p:sld>
</file>