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2b65e17a9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795ae28e04e75"/>
  </p:sldMasterIdLst>
  <p:sldIdLst>
    <p:sldId xmlns:r="http://schemas.openxmlformats.org/officeDocument/2006/relationships" id="256" r:id="R6573dff1abcb40df"/>
    <p:sldId xmlns:r="http://schemas.openxmlformats.org/officeDocument/2006/relationships" id="257" r:id="Rf8b4ad9ecc874806"/>
    <p:sldId xmlns:r="http://schemas.openxmlformats.org/officeDocument/2006/relationships" id="258" r:id="Rc0cb0739c9bf44f0"/>
    <p:sldId xmlns:r="http://schemas.openxmlformats.org/officeDocument/2006/relationships" id="259" r:id="R0ad5c9193ecc4353"/>
    <p:sldId xmlns:r="http://schemas.openxmlformats.org/officeDocument/2006/relationships" id="260" r:id="Rc7098f7bef0a459a"/>
    <p:sldId xmlns:r="http://schemas.openxmlformats.org/officeDocument/2006/relationships" id="261" r:id="R36b87bfe5bda43a3"/>
    <p:sldId xmlns:r="http://schemas.openxmlformats.org/officeDocument/2006/relationships" id="262" r:id="R4694512ac2c8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795ae28e04e75" /><Relationship Type="http://schemas.openxmlformats.org/officeDocument/2006/relationships/slide" Target="/ppt/slides/slide1.xml" Id="R6573dff1abcb40df" /><Relationship Type="http://schemas.openxmlformats.org/officeDocument/2006/relationships/slide" Target="/ppt/slides/slide2.xml" Id="Rf8b4ad9ecc874806" /><Relationship Type="http://schemas.openxmlformats.org/officeDocument/2006/relationships/slide" Target="/ppt/slides/slide3.xml" Id="Rc0cb0739c9bf44f0" /><Relationship Type="http://schemas.openxmlformats.org/officeDocument/2006/relationships/slide" Target="/ppt/slides/slide4.xml" Id="R0ad5c9193ecc4353" /><Relationship Type="http://schemas.openxmlformats.org/officeDocument/2006/relationships/slide" Target="/ppt/slides/slide5.xml" Id="Rc7098f7bef0a459a" /><Relationship Type="http://schemas.openxmlformats.org/officeDocument/2006/relationships/slide" Target="/ppt/slides/slide6.xml" Id="R36b87bfe5bda43a3" /><Relationship Type="http://schemas.openxmlformats.org/officeDocument/2006/relationships/slide" Target="/ppt/slides/slide7.xml" Id="R4694512ac2c8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498f5e45c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74ac367844d9f" /><Relationship Type="http://schemas.openxmlformats.org/officeDocument/2006/relationships/theme" Target="/ppt/slideMasters/theme/theme1.xml" Id="R9e13dd1fda16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74ac36784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538d36755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263b0622f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a29f80dd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c1e863691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0c7d044c3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44669e10348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ac47a3312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PORSGRUNN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 REGNSKAP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2 096 589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THALBERG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933 556 549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