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2cce07c25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490b3a6904edc"/>
  </p:sldMasterIdLst>
  <p:sldIdLst>
    <p:sldId xmlns:r="http://schemas.openxmlformats.org/officeDocument/2006/relationships" id="256" r:id="R6c47576f90034482"/>
    <p:sldId xmlns:r="http://schemas.openxmlformats.org/officeDocument/2006/relationships" id="257" r:id="Ree90d6c625034e7a"/>
    <p:sldId xmlns:r="http://schemas.openxmlformats.org/officeDocument/2006/relationships" id="258" r:id="R8929436d42554ebc"/>
    <p:sldId xmlns:r="http://schemas.openxmlformats.org/officeDocument/2006/relationships" id="259" r:id="R37c7530e71784975"/>
    <p:sldId xmlns:r="http://schemas.openxmlformats.org/officeDocument/2006/relationships" id="260" r:id="R724a1336f78b4721"/>
    <p:sldId xmlns:r="http://schemas.openxmlformats.org/officeDocument/2006/relationships" id="261" r:id="R651d04fd753c40e8"/>
    <p:sldId xmlns:r="http://schemas.openxmlformats.org/officeDocument/2006/relationships" id="262" r:id="R2c89cc2fa247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490b3a6904edc" /><Relationship Type="http://schemas.openxmlformats.org/officeDocument/2006/relationships/slide" Target="/ppt/slides/slide1.xml" Id="R6c47576f90034482" /><Relationship Type="http://schemas.openxmlformats.org/officeDocument/2006/relationships/slide" Target="/ppt/slides/slide2.xml" Id="Ree90d6c625034e7a" /><Relationship Type="http://schemas.openxmlformats.org/officeDocument/2006/relationships/slide" Target="/ppt/slides/slide3.xml" Id="R8929436d42554ebc" /><Relationship Type="http://schemas.openxmlformats.org/officeDocument/2006/relationships/slide" Target="/ppt/slides/slide4.xml" Id="R37c7530e71784975" /><Relationship Type="http://schemas.openxmlformats.org/officeDocument/2006/relationships/slide" Target="/ppt/slides/slide5.xml" Id="R724a1336f78b4721" /><Relationship Type="http://schemas.openxmlformats.org/officeDocument/2006/relationships/slide" Target="/ppt/slides/slide6.xml" Id="R651d04fd753c40e8" /><Relationship Type="http://schemas.openxmlformats.org/officeDocument/2006/relationships/slide" Target="/ppt/slides/slide7.xml" Id="R2c89cc2fa247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f3d913a41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84af25e8a48df" /><Relationship Type="http://schemas.openxmlformats.org/officeDocument/2006/relationships/theme" Target="/ppt/slideMasters/theme/theme1.xml" Id="R0987d12c0d76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d84af25e8a48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956aeb0b743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020fedc2c49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a88dd09464e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9eebc42c1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ed087028e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637045fdd46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102abe5f743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KENSAL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KENSAL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Løysebakken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933 539 113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