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5f956b3ac4b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164cc68f664c48"/>
  </p:sldMasterIdLst>
  <p:sldIdLst>
    <p:sldId xmlns:r="http://schemas.openxmlformats.org/officeDocument/2006/relationships" id="256" r:id="R3c7c3e576eb348f5"/>
    <p:sldId xmlns:r="http://schemas.openxmlformats.org/officeDocument/2006/relationships" id="257" r:id="R7363d4b3e4144499"/>
    <p:sldId xmlns:r="http://schemas.openxmlformats.org/officeDocument/2006/relationships" id="258" r:id="Rf8adbf3438744b74"/>
    <p:sldId xmlns:r="http://schemas.openxmlformats.org/officeDocument/2006/relationships" id="259" r:id="Rb59a350c4d344c9b"/>
    <p:sldId xmlns:r="http://schemas.openxmlformats.org/officeDocument/2006/relationships" id="260" r:id="R0c7bda3103ce4fda"/>
    <p:sldId xmlns:r="http://schemas.openxmlformats.org/officeDocument/2006/relationships" id="261" r:id="R7da02dd626334153"/>
    <p:sldId xmlns:r="http://schemas.openxmlformats.org/officeDocument/2006/relationships" id="262" r:id="R1412f040b1ea48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64cc68f664c48" /><Relationship Type="http://schemas.openxmlformats.org/officeDocument/2006/relationships/slide" Target="/ppt/slides/slide1.xml" Id="R3c7c3e576eb348f5" /><Relationship Type="http://schemas.openxmlformats.org/officeDocument/2006/relationships/slide" Target="/ppt/slides/slide2.xml" Id="R7363d4b3e4144499" /><Relationship Type="http://schemas.openxmlformats.org/officeDocument/2006/relationships/slide" Target="/ppt/slides/slide3.xml" Id="Rf8adbf3438744b74" /><Relationship Type="http://schemas.openxmlformats.org/officeDocument/2006/relationships/slide" Target="/ppt/slides/slide4.xml" Id="Rb59a350c4d344c9b" /><Relationship Type="http://schemas.openxmlformats.org/officeDocument/2006/relationships/slide" Target="/ppt/slides/slide5.xml" Id="R0c7bda3103ce4fda" /><Relationship Type="http://schemas.openxmlformats.org/officeDocument/2006/relationships/slide" Target="/ppt/slides/slide6.xml" Id="R7da02dd626334153" /><Relationship Type="http://schemas.openxmlformats.org/officeDocument/2006/relationships/slide" Target="/ppt/slides/slide7.xml" Id="R1412f040b1ea48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6a8579cca48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0f3a8fde14246" /><Relationship Type="http://schemas.openxmlformats.org/officeDocument/2006/relationships/theme" Target="/ppt/slideMasters/theme/theme1.xml" Id="R599a5e0c80504e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a0f3a8fde142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83020d8784e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b8b073c94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2c3a017bb4f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64255e521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644b50e58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1e44f9bc24e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5eae8baa64d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EIGEVALEN EIENDOM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EIGEVALEN EIENDOM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EIGEVALEN EIENDOM 1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EIGEVALEN EIENDOM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EIGEVALEN EIENDOM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EIGEVALEN EIENDOM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13 793 310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EIGEVALEN EIENDOM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FRISK BRIS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EIGEVALEN EIENDOM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37059640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933 530 809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EIGEVALEN EIENDOM 1 AS</a:t>
            </a:r>
          </a:p>
        </p:txBody>
      </p:sp>
    </p:spTree>
  </p:cSld>
  <p:clrMapOvr>
    <a:masterClrMapping xmlns:a="http://schemas.openxmlformats.org/drawingml/2006/main"/>
  </p:clrMapOvr>
</p:sld>
</file>