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a1b38a101740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22b96bd4244e41"/>
  </p:sldMasterIdLst>
  <p:sldIdLst>
    <p:sldId xmlns:r="http://schemas.openxmlformats.org/officeDocument/2006/relationships" id="256" r:id="R26f0af9300ff40dc"/>
    <p:sldId xmlns:r="http://schemas.openxmlformats.org/officeDocument/2006/relationships" id="257" r:id="R1038076ace254780"/>
    <p:sldId xmlns:r="http://schemas.openxmlformats.org/officeDocument/2006/relationships" id="258" r:id="R3f515ae920814c11"/>
    <p:sldId xmlns:r="http://schemas.openxmlformats.org/officeDocument/2006/relationships" id="259" r:id="Ra45edc28843445f6"/>
    <p:sldId xmlns:r="http://schemas.openxmlformats.org/officeDocument/2006/relationships" id="260" r:id="R4581794bb399480b"/>
    <p:sldId xmlns:r="http://schemas.openxmlformats.org/officeDocument/2006/relationships" id="261" r:id="R8e6a69ef05a04e1f"/>
    <p:sldId xmlns:r="http://schemas.openxmlformats.org/officeDocument/2006/relationships" id="262" r:id="Rb1748c9ef2364d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22b96bd4244e41" /><Relationship Type="http://schemas.openxmlformats.org/officeDocument/2006/relationships/slide" Target="/ppt/slides/slide1.xml" Id="R26f0af9300ff40dc" /><Relationship Type="http://schemas.openxmlformats.org/officeDocument/2006/relationships/slide" Target="/ppt/slides/slide2.xml" Id="R1038076ace254780" /><Relationship Type="http://schemas.openxmlformats.org/officeDocument/2006/relationships/slide" Target="/ppt/slides/slide3.xml" Id="R3f515ae920814c11" /><Relationship Type="http://schemas.openxmlformats.org/officeDocument/2006/relationships/slide" Target="/ppt/slides/slide4.xml" Id="Ra45edc28843445f6" /><Relationship Type="http://schemas.openxmlformats.org/officeDocument/2006/relationships/slide" Target="/ppt/slides/slide5.xml" Id="R4581794bb399480b" /><Relationship Type="http://schemas.openxmlformats.org/officeDocument/2006/relationships/slide" Target="/ppt/slides/slide6.xml" Id="R8e6a69ef05a04e1f" /><Relationship Type="http://schemas.openxmlformats.org/officeDocument/2006/relationships/slide" Target="/ppt/slides/slide7.xml" Id="Rb1748c9ef2364d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6533cafed48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192fc039344ca" /><Relationship Type="http://schemas.openxmlformats.org/officeDocument/2006/relationships/theme" Target="/ppt/slideMasters/theme/theme1.xml" Id="R72d8ad035b5b4f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9192fc039344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48214bd274f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50b71baee47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68405417743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0561aab20b49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f303a1f6d43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e8efb774c4c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ecde868c441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EDEL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−34 868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1 012 502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MATHIS RØNNINGEN EDEL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SYNNØVE RØNNINGEN EDEL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Orreskogen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933 521 311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EDEL INVEST AS</a:t>
            </a:r>
          </a:p>
        </p:txBody>
      </p:sp>
    </p:spTree>
  </p:cSld>
  <p:clrMapOvr>
    <a:masterClrMapping xmlns:a="http://schemas.openxmlformats.org/drawingml/2006/main"/>
  </p:clrMapOvr>
</p:sld>
</file>