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417fc7324e49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8c765bbcb24ab3"/>
  </p:sldMasterIdLst>
  <p:sldIdLst>
    <p:sldId xmlns:r="http://schemas.openxmlformats.org/officeDocument/2006/relationships" id="256" r:id="Rec5abb8a552c4abf"/>
    <p:sldId xmlns:r="http://schemas.openxmlformats.org/officeDocument/2006/relationships" id="257" r:id="R829c7a0756354e83"/>
    <p:sldId xmlns:r="http://schemas.openxmlformats.org/officeDocument/2006/relationships" id="258" r:id="R7bc06c9819284985"/>
    <p:sldId xmlns:r="http://schemas.openxmlformats.org/officeDocument/2006/relationships" id="259" r:id="R94fdaeff15404114"/>
    <p:sldId xmlns:r="http://schemas.openxmlformats.org/officeDocument/2006/relationships" id="260" r:id="R412fb8b1a0a34024"/>
    <p:sldId xmlns:r="http://schemas.openxmlformats.org/officeDocument/2006/relationships" id="261" r:id="R980a63c03a5544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8c765bbcb24ab3" /><Relationship Type="http://schemas.openxmlformats.org/officeDocument/2006/relationships/slide" Target="/ppt/slides/slide1.xml" Id="Rec5abb8a552c4abf" /><Relationship Type="http://schemas.openxmlformats.org/officeDocument/2006/relationships/slide" Target="/ppt/slides/slide2.xml" Id="R829c7a0756354e83" /><Relationship Type="http://schemas.openxmlformats.org/officeDocument/2006/relationships/slide" Target="/ppt/slides/slide3.xml" Id="R7bc06c9819284985" /><Relationship Type="http://schemas.openxmlformats.org/officeDocument/2006/relationships/slide" Target="/ppt/slides/slide4.xml" Id="R94fdaeff15404114" /><Relationship Type="http://schemas.openxmlformats.org/officeDocument/2006/relationships/slide" Target="/ppt/slides/slide5.xml" Id="R412fb8b1a0a34024" /><Relationship Type="http://schemas.openxmlformats.org/officeDocument/2006/relationships/slide" Target="/ppt/slides/slide6.xml" Id="R980a63c03a5544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3d3a6f181247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02ce40ba940a0" /><Relationship Type="http://schemas.openxmlformats.org/officeDocument/2006/relationships/theme" Target="/ppt/slideMasters/theme/theme1.xml" Id="Rba0ec4ec48b849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002ce40ba940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b49bf667e4b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b0507df5f48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90d831e714c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674f1c17145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bde25463445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db2c4ea7143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NKV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NKV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NKV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NKV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NKV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NKV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KULSENG-VARMEDAL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NKV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Ottars veg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9012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933 511 707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NKV HOLDING AS</a:t>
            </a:r>
          </a:p>
        </p:txBody>
      </p:sp>
    </p:spTree>
  </p:cSld>
  <p:clrMapOvr>
    <a:masterClrMapping xmlns:a="http://schemas.openxmlformats.org/drawingml/2006/main"/>
  </p:clrMapOvr>
</p:sld>
</file>