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29b9ee77a9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e518488f74137"/>
  </p:sldMasterIdLst>
  <p:sldIdLst>
    <p:sldId xmlns:r="http://schemas.openxmlformats.org/officeDocument/2006/relationships" id="256" r:id="Rd2df75f1a0d04186"/>
    <p:sldId xmlns:r="http://schemas.openxmlformats.org/officeDocument/2006/relationships" id="257" r:id="R9c6ab228ef6b4a35"/>
    <p:sldId xmlns:r="http://schemas.openxmlformats.org/officeDocument/2006/relationships" id="258" r:id="Rc90075dd8d084e48"/>
    <p:sldId xmlns:r="http://schemas.openxmlformats.org/officeDocument/2006/relationships" id="259" r:id="R09fecd9658ea40c2"/>
    <p:sldId xmlns:r="http://schemas.openxmlformats.org/officeDocument/2006/relationships" id="260" r:id="R35bd0626f1424236"/>
    <p:sldId xmlns:r="http://schemas.openxmlformats.org/officeDocument/2006/relationships" id="261" r:id="R0844638a045248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e518488f74137" /><Relationship Type="http://schemas.openxmlformats.org/officeDocument/2006/relationships/slide" Target="/ppt/slides/slide1.xml" Id="Rd2df75f1a0d04186" /><Relationship Type="http://schemas.openxmlformats.org/officeDocument/2006/relationships/slide" Target="/ppt/slides/slide2.xml" Id="R9c6ab228ef6b4a35" /><Relationship Type="http://schemas.openxmlformats.org/officeDocument/2006/relationships/slide" Target="/ppt/slides/slide3.xml" Id="Rc90075dd8d084e48" /><Relationship Type="http://schemas.openxmlformats.org/officeDocument/2006/relationships/slide" Target="/ppt/slides/slide4.xml" Id="R09fecd9658ea40c2" /><Relationship Type="http://schemas.openxmlformats.org/officeDocument/2006/relationships/slide" Target="/ppt/slides/slide5.xml" Id="R35bd0626f1424236" /><Relationship Type="http://schemas.openxmlformats.org/officeDocument/2006/relationships/slide" Target="/ppt/slides/slide6.xml" Id="R0844638a045248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db83b5a0f04c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dceda3a6c4f28" /><Relationship Type="http://schemas.openxmlformats.org/officeDocument/2006/relationships/theme" Target="/ppt/slideMasters/theme/theme1.xml" Id="R3ebb9b2dadba43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dceda3a6c4f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1f68262b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ede9e6c5f42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78289ffd940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e987fa2ec40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074e7e3aa4c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28682199443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ABV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ABV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13 847 359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732 548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484 891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3 040 927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933 499 014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ABV GRUPPEN AS</a:t>
            </a:r>
          </a:p>
        </p:txBody>
      </p:sp>
    </p:spTree>
  </p:cSld>
  <p:clrMapOvr>
    <a:masterClrMapping xmlns:a="http://schemas.openxmlformats.org/drawingml/2006/main"/>
  </p:clrMapOvr>
</p:sld>
</file>