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2925bd594c42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34e6bbe6434329"/>
  </p:sldMasterIdLst>
  <p:sldIdLst>
    <p:sldId xmlns:r="http://schemas.openxmlformats.org/officeDocument/2006/relationships" id="256" r:id="Rd77c7509e7544d49"/>
    <p:sldId xmlns:r="http://schemas.openxmlformats.org/officeDocument/2006/relationships" id="257" r:id="R3ca959f2b5c94558"/>
    <p:sldId xmlns:r="http://schemas.openxmlformats.org/officeDocument/2006/relationships" id="258" r:id="R6778b707b43545ec"/>
    <p:sldId xmlns:r="http://schemas.openxmlformats.org/officeDocument/2006/relationships" id="259" r:id="R2a500a6948dd4b51"/>
    <p:sldId xmlns:r="http://schemas.openxmlformats.org/officeDocument/2006/relationships" id="260" r:id="Rc3bf96f43d6d407a"/>
    <p:sldId xmlns:r="http://schemas.openxmlformats.org/officeDocument/2006/relationships" id="261" r:id="R902334b380ce4b61"/>
    <p:sldId xmlns:r="http://schemas.openxmlformats.org/officeDocument/2006/relationships" id="262" r:id="R6e07481b49bf48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34e6bbe6434329" /><Relationship Type="http://schemas.openxmlformats.org/officeDocument/2006/relationships/slide" Target="/ppt/slides/slide1.xml" Id="Rd77c7509e7544d49" /><Relationship Type="http://schemas.openxmlformats.org/officeDocument/2006/relationships/slide" Target="/ppt/slides/slide2.xml" Id="R3ca959f2b5c94558" /><Relationship Type="http://schemas.openxmlformats.org/officeDocument/2006/relationships/slide" Target="/ppt/slides/slide3.xml" Id="R6778b707b43545ec" /><Relationship Type="http://schemas.openxmlformats.org/officeDocument/2006/relationships/slide" Target="/ppt/slides/slide4.xml" Id="R2a500a6948dd4b51" /><Relationship Type="http://schemas.openxmlformats.org/officeDocument/2006/relationships/slide" Target="/ppt/slides/slide5.xml" Id="Rc3bf96f43d6d407a" /><Relationship Type="http://schemas.openxmlformats.org/officeDocument/2006/relationships/slide" Target="/ppt/slides/slide6.xml" Id="R902334b380ce4b61" /><Relationship Type="http://schemas.openxmlformats.org/officeDocument/2006/relationships/slide" Target="/ppt/slides/slide7.xml" Id="R6e07481b49bf48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55f39dfeee42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2396edafc54bae" /><Relationship Type="http://schemas.openxmlformats.org/officeDocument/2006/relationships/theme" Target="/ppt/slideMasters/theme/theme1.xml" Id="Re428b47b8da04c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2396edafc54b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afe79de2fd42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36088a3edf44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44780ad4b64d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80a54b00e443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11f7f022dc41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23bc9fb684446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ddcb2c13b247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B1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B1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B1 INVEST AS ble etablert [år] og holder til i Gjesåsen.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B1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B1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B1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−18 987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−11 828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757 796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945 296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B1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BEN-PHILIP JOHANSEN GUNDERSEN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B1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Skjøthaugen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2280 Gjesåsen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933 477 657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B1 INVEST AS</a:t>
            </a:r>
          </a:p>
        </p:txBody>
      </p:sp>
    </p:spTree>
  </p:cSld>
  <p:clrMapOvr>
    <a:masterClrMapping xmlns:a="http://schemas.openxmlformats.org/drawingml/2006/main"/>
  </p:clrMapOvr>
</p:sld>
</file>