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a331a73b1e48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17d374bf74365"/>
  </p:sldMasterIdLst>
  <p:sldIdLst>
    <p:sldId xmlns:r="http://schemas.openxmlformats.org/officeDocument/2006/relationships" id="256" r:id="R170f1b6107b14262"/>
    <p:sldId xmlns:r="http://schemas.openxmlformats.org/officeDocument/2006/relationships" id="257" r:id="R4ce788a659794f69"/>
    <p:sldId xmlns:r="http://schemas.openxmlformats.org/officeDocument/2006/relationships" id="258" r:id="R3fe654960ec84a9c"/>
    <p:sldId xmlns:r="http://schemas.openxmlformats.org/officeDocument/2006/relationships" id="259" r:id="Rc7c8ed57503a4429"/>
    <p:sldId xmlns:r="http://schemas.openxmlformats.org/officeDocument/2006/relationships" id="260" r:id="Ra1eeb84378754ff9"/>
    <p:sldId xmlns:r="http://schemas.openxmlformats.org/officeDocument/2006/relationships" id="261" r:id="Rd3aef3e2751e484f"/>
    <p:sldId xmlns:r="http://schemas.openxmlformats.org/officeDocument/2006/relationships" id="262" r:id="Red68be30e07f47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17d374bf74365" /><Relationship Type="http://schemas.openxmlformats.org/officeDocument/2006/relationships/slide" Target="/ppt/slides/slide1.xml" Id="R170f1b6107b14262" /><Relationship Type="http://schemas.openxmlformats.org/officeDocument/2006/relationships/slide" Target="/ppt/slides/slide2.xml" Id="R4ce788a659794f69" /><Relationship Type="http://schemas.openxmlformats.org/officeDocument/2006/relationships/slide" Target="/ppt/slides/slide3.xml" Id="R3fe654960ec84a9c" /><Relationship Type="http://schemas.openxmlformats.org/officeDocument/2006/relationships/slide" Target="/ppt/slides/slide4.xml" Id="Rc7c8ed57503a4429" /><Relationship Type="http://schemas.openxmlformats.org/officeDocument/2006/relationships/slide" Target="/ppt/slides/slide5.xml" Id="Ra1eeb84378754ff9" /><Relationship Type="http://schemas.openxmlformats.org/officeDocument/2006/relationships/slide" Target="/ppt/slides/slide6.xml" Id="Rd3aef3e2751e484f" /><Relationship Type="http://schemas.openxmlformats.org/officeDocument/2006/relationships/slide" Target="/ppt/slides/slide7.xml" Id="Red68be30e07f47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b3ce9976b8435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bff4da8ff403f" /><Relationship Type="http://schemas.openxmlformats.org/officeDocument/2006/relationships/theme" Target="/ppt/slideMasters/theme/theme1.xml" Id="R146f530bec594c6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27bff4da8ff40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a3a4e88cc8478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d5d40dd51f46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86e08c8b241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6de385c2f4f0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6b32c92ec4f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7beb65c3e944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b52ec551ee405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B1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B1 INVEST AS ble etablert [år] og holder til i Gjesåsen.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−18 987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757 796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945 296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BEN-PHILIP JOHANSEN GUNDERSEN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Skjøthaugen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2280 Gjesåsen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933 477 657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B1 INVEST AS</a:t>
            </a:r>
          </a:p>
        </p:txBody>
      </p:sp>
    </p:spTree>
  </p:cSld>
  <p:clrMapOvr>
    <a:masterClrMapping xmlns:a="http://schemas.openxmlformats.org/drawingml/2006/main"/>
  </p:clrMapOvr>
</p:sld>
</file>