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17eb17eaee4409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9c76d017fd14e19"/>
  </p:sldMasterIdLst>
  <p:sldIdLst>
    <p:sldId xmlns:r="http://schemas.openxmlformats.org/officeDocument/2006/relationships" id="256" r:id="R8248f42516fa4224"/>
    <p:sldId xmlns:r="http://schemas.openxmlformats.org/officeDocument/2006/relationships" id="257" r:id="Rcda6b68ae128443b"/>
    <p:sldId xmlns:r="http://schemas.openxmlformats.org/officeDocument/2006/relationships" id="258" r:id="R9c85641580ea4d52"/>
    <p:sldId xmlns:r="http://schemas.openxmlformats.org/officeDocument/2006/relationships" id="259" r:id="R1e2e8cf650974da5"/>
    <p:sldId xmlns:r="http://schemas.openxmlformats.org/officeDocument/2006/relationships" id="260" r:id="R6b94076c44fc439d"/>
    <p:sldId xmlns:r="http://schemas.openxmlformats.org/officeDocument/2006/relationships" id="261" r:id="Ra7312cc29a2e43d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9c76d017fd14e19" /><Relationship Type="http://schemas.openxmlformats.org/officeDocument/2006/relationships/slide" Target="/ppt/slides/slide1.xml" Id="R8248f42516fa4224" /><Relationship Type="http://schemas.openxmlformats.org/officeDocument/2006/relationships/slide" Target="/ppt/slides/slide2.xml" Id="Rcda6b68ae128443b" /><Relationship Type="http://schemas.openxmlformats.org/officeDocument/2006/relationships/slide" Target="/ppt/slides/slide3.xml" Id="R9c85641580ea4d52" /><Relationship Type="http://schemas.openxmlformats.org/officeDocument/2006/relationships/slide" Target="/ppt/slides/slide4.xml" Id="R1e2e8cf650974da5" /><Relationship Type="http://schemas.openxmlformats.org/officeDocument/2006/relationships/slide" Target="/ppt/slides/slide5.xml" Id="R6b94076c44fc439d" /><Relationship Type="http://schemas.openxmlformats.org/officeDocument/2006/relationships/slide" Target="/ppt/slides/slide6.xml" Id="Ra7312cc29a2e43d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845cd192fba474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67aac5f2140416c" /><Relationship Type="http://schemas.openxmlformats.org/officeDocument/2006/relationships/theme" Target="/ppt/slideMasters/theme/theme1.xml" Id="R34a27764e2e04a6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67aac5f2140416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003ac96e23464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45e196a025245f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c45dfdd26249b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10957a33a274a7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41eec9d15744f3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1d4d979abe14ca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MAJO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MAJO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MAJO INVEST AS ble etablert [år] og holder til i Stathelle.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MAJO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MAJO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MAJO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MARIANNE JONSKÅS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MAJO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Anne Maries vei 37A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3960 Stathelle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933 459 829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MAJO INVEST AS</a:t>
            </a:r>
          </a:p>
        </p:txBody>
      </p:sp>
    </p:spTree>
  </p:cSld>
  <p:clrMapOvr>
    <a:masterClrMapping xmlns:a="http://schemas.openxmlformats.org/drawingml/2006/main"/>
  </p:clrMapOvr>
</p:sld>
</file>