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3fb19e6dc4c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b8e77c80014b17"/>
  </p:sldMasterIdLst>
  <p:sldIdLst>
    <p:sldId xmlns:r="http://schemas.openxmlformats.org/officeDocument/2006/relationships" id="256" r:id="Rfa89f78e813b40e6"/>
    <p:sldId xmlns:r="http://schemas.openxmlformats.org/officeDocument/2006/relationships" id="257" r:id="Rd29c75272b294976"/>
    <p:sldId xmlns:r="http://schemas.openxmlformats.org/officeDocument/2006/relationships" id="258" r:id="R1cb8bb097ed6469f"/>
    <p:sldId xmlns:r="http://schemas.openxmlformats.org/officeDocument/2006/relationships" id="259" r:id="R276955214743427b"/>
    <p:sldId xmlns:r="http://schemas.openxmlformats.org/officeDocument/2006/relationships" id="260" r:id="R8985415c67624653"/>
    <p:sldId xmlns:r="http://schemas.openxmlformats.org/officeDocument/2006/relationships" id="261" r:id="R567bc49b9ee14ddd"/>
    <p:sldId xmlns:r="http://schemas.openxmlformats.org/officeDocument/2006/relationships" id="262" r:id="R2eda38bcb366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8e77c80014b17" /><Relationship Type="http://schemas.openxmlformats.org/officeDocument/2006/relationships/slide" Target="/ppt/slides/slide1.xml" Id="Rfa89f78e813b40e6" /><Relationship Type="http://schemas.openxmlformats.org/officeDocument/2006/relationships/slide" Target="/ppt/slides/slide2.xml" Id="Rd29c75272b294976" /><Relationship Type="http://schemas.openxmlformats.org/officeDocument/2006/relationships/slide" Target="/ppt/slides/slide3.xml" Id="R1cb8bb097ed6469f" /><Relationship Type="http://schemas.openxmlformats.org/officeDocument/2006/relationships/slide" Target="/ppt/slides/slide4.xml" Id="R276955214743427b" /><Relationship Type="http://schemas.openxmlformats.org/officeDocument/2006/relationships/slide" Target="/ppt/slides/slide5.xml" Id="R8985415c67624653" /><Relationship Type="http://schemas.openxmlformats.org/officeDocument/2006/relationships/slide" Target="/ppt/slides/slide6.xml" Id="R567bc49b9ee14ddd" /><Relationship Type="http://schemas.openxmlformats.org/officeDocument/2006/relationships/slide" Target="/ppt/slides/slide7.xml" Id="R2eda38bcb366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f946e53ac44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1e3abf9e64f85" /><Relationship Type="http://schemas.openxmlformats.org/officeDocument/2006/relationships/theme" Target="/ppt/slideMasters/theme/theme1.xml" Id="R478b362f6c7340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51e3abf9e6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386cb70cb4b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9a9e56302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fc115d9dd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6b2d65bd4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44104197e47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c91508b23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5dfdc32c640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MAJO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MAJO INVEST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JONSKÅS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Maries vei 37A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MAJO INVEST AS</a:t>
            </a:r>
          </a:p>
        </p:txBody>
      </p:sp>
    </p:spTree>
  </p:cSld>
  <p:clrMapOvr>
    <a:masterClrMapping xmlns:a="http://schemas.openxmlformats.org/drawingml/2006/main"/>
  </p:clrMapOvr>
</p:sld>
</file>