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4e345f3b4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da0430060495c"/>
  </p:sldMasterIdLst>
  <p:sldIdLst>
    <p:sldId xmlns:r="http://schemas.openxmlformats.org/officeDocument/2006/relationships" id="256" r:id="R2b84b593e1a44b7d"/>
    <p:sldId xmlns:r="http://schemas.openxmlformats.org/officeDocument/2006/relationships" id="257" r:id="Rf3a05ad981c44400"/>
    <p:sldId xmlns:r="http://schemas.openxmlformats.org/officeDocument/2006/relationships" id="258" r:id="R4e67e338a2f14bd5"/>
    <p:sldId xmlns:r="http://schemas.openxmlformats.org/officeDocument/2006/relationships" id="259" r:id="Ra3d746df883d4b9a"/>
    <p:sldId xmlns:r="http://schemas.openxmlformats.org/officeDocument/2006/relationships" id="260" r:id="R696d80ef9f3f4e3e"/>
    <p:sldId xmlns:r="http://schemas.openxmlformats.org/officeDocument/2006/relationships" id="261" r:id="Rfaefedee81e3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da0430060495c" /><Relationship Type="http://schemas.openxmlformats.org/officeDocument/2006/relationships/slide" Target="/ppt/slides/slide1.xml" Id="R2b84b593e1a44b7d" /><Relationship Type="http://schemas.openxmlformats.org/officeDocument/2006/relationships/slide" Target="/ppt/slides/slide2.xml" Id="Rf3a05ad981c44400" /><Relationship Type="http://schemas.openxmlformats.org/officeDocument/2006/relationships/slide" Target="/ppt/slides/slide3.xml" Id="R4e67e338a2f14bd5" /><Relationship Type="http://schemas.openxmlformats.org/officeDocument/2006/relationships/slide" Target="/ppt/slides/slide4.xml" Id="Ra3d746df883d4b9a" /><Relationship Type="http://schemas.openxmlformats.org/officeDocument/2006/relationships/slide" Target="/ppt/slides/slide5.xml" Id="R696d80ef9f3f4e3e" /><Relationship Type="http://schemas.openxmlformats.org/officeDocument/2006/relationships/slide" Target="/ppt/slides/slide6.xml" Id="Rfaefedee81e3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ba82aa20a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c879de3204201" /><Relationship Type="http://schemas.openxmlformats.org/officeDocument/2006/relationships/theme" Target="/ppt/slideMasters/theme/theme1.xml" Id="Re55964a967db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c879de320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e2b8bec31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cb976f022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aa7004b6f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e3b6204db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87e75fdac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1293ee0b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HEGA REGNSKAP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Sandneshamnvegen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9108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933 453 065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HEGA REGNSKAP AS</a:t>
            </a:r>
          </a:p>
        </p:txBody>
      </p:sp>
    </p:spTree>
  </p:cSld>
  <p:clrMapOvr>
    <a:masterClrMapping xmlns:a="http://schemas.openxmlformats.org/drawingml/2006/main"/>
  </p:clrMapOvr>
</p:sld>
</file>