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966acce0b74f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045dcf9d894c53"/>
  </p:sldMasterIdLst>
  <p:sldIdLst>
    <p:sldId xmlns:r="http://schemas.openxmlformats.org/officeDocument/2006/relationships" id="256" r:id="R0d6888c22cea4340"/>
    <p:sldId xmlns:r="http://schemas.openxmlformats.org/officeDocument/2006/relationships" id="257" r:id="R34fb764abedb4321"/>
    <p:sldId xmlns:r="http://schemas.openxmlformats.org/officeDocument/2006/relationships" id="258" r:id="R9e6c816572c44ff3"/>
    <p:sldId xmlns:r="http://schemas.openxmlformats.org/officeDocument/2006/relationships" id="259" r:id="R93e7cc9b08ea4393"/>
    <p:sldId xmlns:r="http://schemas.openxmlformats.org/officeDocument/2006/relationships" id="260" r:id="R3d3a6197bc4648b1"/>
    <p:sldId xmlns:r="http://schemas.openxmlformats.org/officeDocument/2006/relationships" id="261" r:id="R21d23b20622f4383"/>
    <p:sldId xmlns:r="http://schemas.openxmlformats.org/officeDocument/2006/relationships" id="262" r:id="Rf8fcac4ba6dc45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045dcf9d894c53" /><Relationship Type="http://schemas.openxmlformats.org/officeDocument/2006/relationships/slide" Target="/ppt/slides/slide1.xml" Id="R0d6888c22cea4340" /><Relationship Type="http://schemas.openxmlformats.org/officeDocument/2006/relationships/slide" Target="/ppt/slides/slide2.xml" Id="R34fb764abedb4321" /><Relationship Type="http://schemas.openxmlformats.org/officeDocument/2006/relationships/slide" Target="/ppt/slides/slide3.xml" Id="R9e6c816572c44ff3" /><Relationship Type="http://schemas.openxmlformats.org/officeDocument/2006/relationships/slide" Target="/ppt/slides/slide4.xml" Id="R93e7cc9b08ea4393" /><Relationship Type="http://schemas.openxmlformats.org/officeDocument/2006/relationships/slide" Target="/ppt/slides/slide5.xml" Id="R3d3a6197bc4648b1" /><Relationship Type="http://schemas.openxmlformats.org/officeDocument/2006/relationships/slide" Target="/ppt/slides/slide6.xml" Id="R21d23b20622f4383" /><Relationship Type="http://schemas.openxmlformats.org/officeDocument/2006/relationships/slide" Target="/ppt/slides/slide7.xml" Id="Rf8fcac4ba6dc45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c9929a441e40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0ccac4b924f2e" /><Relationship Type="http://schemas.openxmlformats.org/officeDocument/2006/relationships/theme" Target="/ppt/slideMasters/theme/theme1.xml" Id="R5dc837aa3cef4e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f0ccac4b924f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2a6fa07144a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6359b173a46b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ca940a722943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a6eaee13841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72d1e458604ab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0e33fd69247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af408582247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ERLAND PAULSRUD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PAULSRUD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 PAULSRUD HOLDING AS ble etablert [år] og holder til i Follebu.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PAULSRUD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PAULSRUD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PAULSRUD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−9 571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16 051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827 933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925 611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PAULSRUD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ERLAND PAULSRUD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PAULSRUD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Holsbakkan 125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2656 Follebu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933 449 491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ERLAND PAULSRUD HOLDING AS</a:t>
            </a:r>
          </a:p>
        </p:txBody>
      </p:sp>
    </p:spTree>
  </p:cSld>
  <p:clrMapOvr>
    <a:masterClrMapping xmlns:a="http://schemas.openxmlformats.org/drawingml/2006/main"/>
  </p:clrMapOvr>
</p:sld>
</file>