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abb0c5448844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00176c56fb41c1"/>
  </p:sldMasterIdLst>
  <p:sldIdLst>
    <p:sldId xmlns:r="http://schemas.openxmlformats.org/officeDocument/2006/relationships" id="256" r:id="Rc98d262131814def"/>
    <p:sldId xmlns:r="http://schemas.openxmlformats.org/officeDocument/2006/relationships" id="257" r:id="R2f7e9f72057843c1"/>
    <p:sldId xmlns:r="http://schemas.openxmlformats.org/officeDocument/2006/relationships" id="258" r:id="Rc0e262726e1a448a"/>
    <p:sldId xmlns:r="http://schemas.openxmlformats.org/officeDocument/2006/relationships" id="259" r:id="Rce4d45a307da4ae5"/>
    <p:sldId xmlns:r="http://schemas.openxmlformats.org/officeDocument/2006/relationships" id="260" r:id="R062e81176490426e"/>
    <p:sldId xmlns:r="http://schemas.openxmlformats.org/officeDocument/2006/relationships" id="261" r:id="R585a5a46c4a949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00176c56fb41c1" /><Relationship Type="http://schemas.openxmlformats.org/officeDocument/2006/relationships/slide" Target="/ppt/slides/slide1.xml" Id="Rc98d262131814def" /><Relationship Type="http://schemas.openxmlformats.org/officeDocument/2006/relationships/slide" Target="/ppt/slides/slide2.xml" Id="R2f7e9f72057843c1" /><Relationship Type="http://schemas.openxmlformats.org/officeDocument/2006/relationships/slide" Target="/ppt/slides/slide3.xml" Id="Rc0e262726e1a448a" /><Relationship Type="http://schemas.openxmlformats.org/officeDocument/2006/relationships/slide" Target="/ppt/slides/slide4.xml" Id="Rce4d45a307da4ae5" /><Relationship Type="http://schemas.openxmlformats.org/officeDocument/2006/relationships/slide" Target="/ppt/slides/slide5.xml" Id="R062e81176490426e" /><Relationship Type="http://schemas.openxmlformats.org/officeDocument/2006/relationships/slide" Target="/ppt/slides/slide6.xml" Id="R585a5a46c4a949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6bae53567e48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6f86b9530c40d4" /><Relationship Type="http://schemas.openxmlformats.org/officeDocument/2006/relationships/theme" Target="/ppt/slideMasters/theme/theme1.xml" Id="R50981b8a9b9b4a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6f86b9530c40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fda52c698b44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fc255b58564f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d72ec444114e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a8ae24bb7d4b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7ccd18df4f4b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5ee30178194c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3TL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3TL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3TL REGNSKAP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3TL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3TL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3TL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474 000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7 480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171 967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3TL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Breimyrkollen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4628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933 445 992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3TL REGNSKAP AS</a:t>
            </a:r>
          </a:p>
        </p:txBody>
      </p:sp>
    </p:spTree>
  </p:cSld>
  <p:clrMapOvr>
    <a:masterClrMapping xmlns:a="http://schemas.openxmlformats.org/drawingml/2006/main"/>
  </p:clrMapOvr>
</p:sld>
</file>