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ebba72ce974d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51a3ddeccd4bb2"/>
  </p:sldMasterIdLst>
  <p:sldIdLst>
    <p:sldId xmlns:r="http://schemas.openxmlformats.org/officeDocument/2006/relationships" id="256" r:id="R888ba70119c34ddc"/>
    <p:sldId xmlns:r="http://schemas.openxmlformats.org/officeDocument/2006/relationships" id="257" r:id="R77140fb7d69d4afb"/>
    <p:sldId xmlns:r="http://schemas.openxmlformats.org/officeDocument/2006/relationships" id="258" r:id="R2f59179b0f83445d"/>
    <p:sldId xmlns:r="http://schemas.openxmlformats.org/officeDocument/2006/relationships" id="259" r:id="R60526660bb40495a"/>
    <p:sldId xmlns:r="http://schemas.openxmlformats.org/officeDocument/2006/relationships" id="260" r:id="R8ff1935916d94f46"/>
    <p:sldId xmlns:r="http://schemas.openxmlformats.org/officeDocument/2006/relationships" id="261" r:id="R00419a7bf00c4828"/>
    <p:sldId xmlns:r="http://schemas.openxmlformats.org/officeDocument/2006/relationships" id="262" r:id="R0fad9d59c85d43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1a3ddeccd4bb2" /><Relationship Type="http://schemas.openxmlformats.org/officeDocument/2006/relationships/slide" Target="/ppt/slides/slide1.xml" Id="R888ba70119c34ddc" /><Relationship Type="http://schemas.openxmlformats.org/officeDocument/2006/relationships/slide" Target="/ppt/slides/slide2.xml" Id="R77140fb7d69d4afb" /><Relationship Type="http://schemas.openxmlformats.org/officeDocument/2006/relationships/slide" Target="/ppt/slides/slide3.xml" Id="R2f59179b0f83445d" /><Relationship Type="http://schemas.openxmlformats.org/officeDocument/2006/relationships/slide" Target="/ppt/slides/slide4.xml" Id="R60526660bb40495a" /><Relationship Type="http://schemas.openxmlformats.org/officeDocument/2006/relationships/slide" Target="/ppt/slides/slide5.xml" Id="R8ff1935916d94f46" /><Relationship Type="http://schemas.openxmlformats.org/officeDocument/2006/relationships/slide" Target="/ppt/slides/slide6.xml" Id="R00419a7bf00c4828" /><Relationship Type="http://schemas.openxmlformats.org/officeDocument/2006/relationships/slide" Target="/ppt/slides/slide7.xml" Id="R0fad9d59c85d43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0251cc44b4f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b8ded9b924b7b" /><Relationship Type="http://schemas.openxmlformats.org/officeDocument/2006/relationships/theme" Target="/ppt/slideMasters/theme/theme1.xml" Id="R4f44ce963e7042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3b8ded9b924b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69b604f1f44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a01df3d7c4d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376715f98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15207460e48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ba43d9c8941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ef3fc5f864b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b6b756c134f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PRJ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1 142 556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1 142 556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REMMEN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Brattbakken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933 436 683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PRJ AS</a:t>
            </a:r>
          </a:p>
        </p:txBody>
      </p:sp>
    </p:spTree>
  </p:cSld>
  <p:clrMapOvr>
    <a:masterClrMapping xmlns:a="http://schemas.openxmlformats.org/drawingml/2006/main"/>
  </p:clrMapOvr>
</p:sld>
</file>