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944cd522734f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3dade441524774"/>
  </p:sldMasterIdLst>
  <p:sldIdLst>
    <p:sldId xmlns:r="http://schemas.openxmlformats.org/officeDocument/2006/relationships" id="256" r:id="R27de2e7621a34b0b"/>
    <p:sldId xmlns:r="http://schemas.openxmlformats.org/officeDocument/2006/relationships" id="257" r:id="R8ccd8444d4e94b52"/>
    <p:sldId xmlns:r="http://schemas.openxmlformats.org/officeDocument/2006/relationships" id="258" r:id="R596289bf6fd5483b"/>
    <p:sldId xmlns:r="http://schemas.openxmlformats.org/officeDocument/2006/relationships" id="259" r:id="Rd18f32fb5eef48be"/>
    <p:sldId xmlns:r="http://schemas.openxmlformats.org/officeDocument/2006/relationships" id="260" r:id="R22c865a2f78e4c52"/>
    <p:sldId xmlns:r="http://schemas.openxmlformats.org/officeDocument/2006/relationships" id="261" r:id="R2839f73053ca4355"/>
    <p:sldId xmlns:r="http://schemas.openxmlformats.org/officeDocument/2006/relationships" id="262" r:id="Re1a24af38db140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3dade441524774" /><Relationship Type="http://schemas.openxmlformats.org/officeDocument/2006/relationships/slide" Target="/ppt/slides/slide1.xml" Id="R27de2e7621a34b0b" /><Relationship Type="http://schemas.openxmlformats.org/officeDocument/2006/relationships/slide" Target="/ppt/slides/slide2.xml" Id="R8ccd8444d4e94b52" /><Relationship Type="http://schemas.openxmlformats.org/officeDocument/2006/relationships/slide" Target="/ppt/slides/slide3.xml" Id="R596289bf6fd5483b" /><Relationship Type="http://schemas.openxmlformats.org/officeDocument/2006/relationships/slide" Target="/ppt/slides/slide4.xml" Id="Rd18f32fb5eef48be" /><Relationship Type="http://schemas.openxmlformats.org/officeDocument/2006/relationships/slide" Target="/ppt/slides/slide5.xml" Id="R22c865a2f78e4c52" /><Relationship Type="http://schemas.openxmlformats.org/officeDocument/2006/relationships/slide" Target="/ppt/slides/slide6.xml" Id="R2839f73053ca4355" /><Relationship Type="http://schemas.openxmlformats.org/officeDocument/2006/relationships/slide" Target="/ppt/slides/slide7.xml" Id="Re1a24af38db140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355626173844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3dbe9f6f34bd8" /><Relationship Type="http://schemas.openxmlformats.org/officeDocument/2006/relationships/theme" Target="/ppt/slideMasters/theme/theme1.xml" Id="Rb4bdf649ae2a44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43dbe9f6f34b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b7a09896947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83a773cd74d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fdaaaaabc42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9ddda68a145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02d2007144a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3f1109bd546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6f8b4174447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JBS EIENDOM OG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JBS EIENDOM 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JBS EIENDOM OG HOLDING AS ble etablert [år] og holder til i Figgjo.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JBS EIENDOM 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JBS EIENDOM 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JBS EIENDOM 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JBS EIENDOM 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BØRGE SKJÆVELAND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JBS EIENDOM 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Fengjeveien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4332 Figgjo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933 422 933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JBS EIENDOM OG HOLDING AS</a:t>
            </a:r>
          </a:p>
        </p:txBody>
      </p:sp>
    </p:spTree>
  </p:cSld>
  <p:clrMapOvr>
    <a:masterClrMapping xmlns:a="http://schemas.openxmlformats.org/drawingml/2006/main"/>
  </p:clrMapOvr>
</p:sld>
</file>