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616352afb648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9277fe6aea422c"/>
  </p:sldMasterIdLst>
  <p:sldIdLst>
    <p:sldId xmlns:r="http://schemas.openxmlformats.org/officeDocument/2006/relationships" id="256" r:id="Rdb812d6a73094369"/>
    <p:sldId xmlns:r="http://schemas.openxmlformats.org/officeDocument/2006/relationships" id="257" r:id="R1dd1ea4fdcbb4457"/>
    <p:sldId xmlns:r="http://schemas.openxmlformats.org/officeDocument/2006/relationships" id="258" r:id="Raee11810b5ac462f"/>
    <p:sldId xmlns:r="http://schemas.openxmlformats.org/officeDocument/2006/relationships" id="259" r:id="Rae035f227b91426c"/>
    <p:sldId xmlns:r="http://schemas.openxmlformats.org/officeDocument/2006/relationships" id="260" r:id="Rcea4756a928845de"/>
    <p:sldId xmlns:r="http://schemas.openxmlformats.org/officeDocument/2006/relationships" id="261" r:id="R48189c219df44708"/>
    <p:sldId xmlns:r="http://schemas.openxmlformats.org/officeDocument/2006/relationships" id="262" r:id="R707d7e38b0fa49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277fe6aea422c" /><Relationship Type="http://schemas.openxmlformats.org/officeDocument/2006/relationships/slide" Target="/ppt/slides/slide1.xml" Id="Rdb812d6a73094369" /><Relationship Type="http://schemas.openxmlformats.org/officeDocument/2006/relationships/slide" Target="/ppt/slides/slide2.xml" Id="R1dd1ea4fdcbb4457" /><Relationship Type="http://schemas.openxmlformats.org/officeDocument/2006/relationships/slide" Target="/ppt/slides/slide3.xml" Id="Raee11810b5ac462f" /><Relationship Type="http://schemas.openxmlformats.org/officeDocument/2006/relationships/slide" Target="/ppt/slides/slide4.xml" Id="Rae035f227b91426c" /><Relationship Type="http://schemas.openxmlformats.org/officeDocument/2006/relationships/slide" Target="/ppt/slides/slide5.xml" Id="Rcea4756a928845de" /><Relationship Type="http://schemas.openxmlformats.org/officeDocument/2006/relationships/slide" Target="/ppt/slides/slide6.xml" Id="R48189c219df44708" /><Relationship Type="http://schemas.openxmlformats.org/officeDocument/2006/relationships/slide" Target="/ppt/slides/slide7.xml" Id="R707d7e38b0fa49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5ab85a7e04f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e933893c0490e" /><Relationship Type="http://schemas.openxmlformats.org/officeDocument/2006/relationships/theme" Target="/ppt/slideMasters/theme/theme1.xml" Id="R79caed0a6ccb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6e933893c049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208151af146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5a309b8ea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d2a14359245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daf3775894e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7934a244741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07e1caa1f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8f185aba742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PM7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PM7 INVEST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288 634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IDAR SJURSHEIM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MADELEINE YSTMARK SJURSHEIM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933 403 165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PM7 INVEST AS</a:t>
            </a:r>
          </a:p>
        </p:txBody>
      </p:sp>
    </p:spTree>
  </p:cSld>
  <p:clrMapOvr>
    <a:masterClrMapping xmlns:a="http://schemas.openxmlformats.org/drawingml/2006/main"/>
  </p:clrMapOvr>
</p:sld>
</file>