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ce167068a348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8fe3770584491"/>
  </p:sldMasterIdLst>
  <p:sldIdLst>
    <p:sldId xmlns:r="http://schemas.openxmlformats.org/officeDocument/2006/relationships" id="256" r:id="Rbfb01b5ec665468c"/>
    <p:sldId xmlns:r="http://schemas.openxmlformats.org/officeDocument/2006/relationships" id="257" r:id="R231a74dde7e24ae6"/>
    <p:sldId xmlns:r="http://schemas.openxmlformats.org/officeDocument/2006/relationships" id="258" r:id="Rdd80fce0c7ae4191"/>
    <p:sldId xmlns:r="http://schemas.openxmlformats.org/officeDocument/2006/relationships" id="259" r:id="R23fe48f03cd049ea"/>
    <p:sldId xmlns:r="http://schemas.openxmlformats.org/officeDocument/2006/relationships" id="260" r:id="Rdd74193967304c8a"/>
    <p:sldId xmlns:r="http://schemas.openxmlformats.org/officeDocument/2006/relationships" id="261" r:id="Ree7de657d65640a2"/>
    <p:sldId xmlns:r="http://schemas.openxmlformats.org/officeDocument/2006/relationships" id="262" r:id="Rd22b54bef13a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8fe3770584491" /><Relationship Type="http://schemas.openxmlformats.org/officeDocument/2006/relationships/slide" Target="/ppt/slides/slide1.xml" Id="Rbfb01b5ec665468c" /><Relationship Type="http://schemas.openxmlformats.org/officeDocument/2006/relationships/slide" Target="/ppt/slides/slide2.xml" Id="R231a74dde7e24ae6" /><Relationship Type="http://schemas.openxmlformats.org/officeDocument/2006/relationships/slide" Target="/ppt/slides/slide3.xml" Id="Rdd80fce0c7ae4191" /><Relationship Type="http://schemas.openxmlformats.org/officeDocument/2006/relationships/slide" Target="/ppt/slides/slide4.xml" Id="R23fe48f03cd049ea" /><Relationship Type="http://schemas.openxmlformats.org/officeDocument/2006/relationships/slide" Target="/ppt/slides/slide5.xml" Id="Rdd74193967304c8a" /><Relationship Type="http://schemas.openxmlformats.org/officeDocument/2006/relationships/slide" Target="/ppt/slides/slide6.xml" Id="Ree7de657d65640a2" /><Relationship Type="http://schemas.openxmlformats.org/officeDocument/2006/relationships/slide" Target="/ppt/slides/slide7.xml" Id="Rd22b54bef13a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fec0b4e40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e6c197e5d4c54" /><Relationship Type="http://schemas.openxmlformats.org/officeDocument/2006/relationships/theme" Target="/ppt/slideMasters/theme/theme1.xml" Id="R3435bd8ec48b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9e6c197e5d4c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5b369dab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8351bc1140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220cbefe9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c7c7ae23a48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da5c54d4f41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fda1bf17b45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7f6aab4d4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TORMAD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TORMAD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1 750 854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3 628 512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933 376 702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TORMAD HOLDING AS</a:t>
            </a:r>
          </a:p>
        </p:txBody>
      </p:sp>
    </p:spTree>
  </p:cSld>
  <p:clrMapOvr>
    <a:masterClrMapping xmlns:a="http://schemas.openxmlformats.org/drawingml/2006/main"/>
  </p:clrMapOvr>
</p:sld>
</file>