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6322f4e01f4e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26e12d634d4ee2"/>
  </p:sldMasterIdLst>
  <p:sldIdLst>
    <p:sldId xmlns:r="http://schemas.openxmlformats.org/officeDocument/2006/relationships" id="256" r:id="Rf64e2a4fcbd1480e"/>
    <p:sldId xmlns:r="http://schemas.openxmlformats.org/officeDocument/2006/relationships" id="257" r:id="R628cdbec7d7e4e07"/>
    <p:sldId xmlns:r="http://schemas.openxmlformats.org/officeDocument/2006/relationships" id="258" r:id="Ra3070a3eb4af4b49"/>
    <p:sldId xmlns:r="http://schemas.openxmlformats.org/officeDocument/2006/relationships" id="259" r:id="R73a6bdc428c84291"/>
    <p:sldId xmlns:r="http://schemas.openxmlformats.org/officeDocument/2006/relationships" id="260" r:id="R8b6a8e0408024892"/>
    <p:sldId xmlns:r="http://schemas.openxmlformats.org/officeDocument/2006/relationships" id="261" r:id="Rae6a7745ade64b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6e12d634d4ee2" /><Relationship Type="http://schemas.openxmlformats.org/officeDocument/2006/relationships/slide" Target="/ppt/slides/slide1.xml" Id="Rf64e2a4fcbd1480e" /><Relationship Type="http://schemas.openxmlformats.org/officeDocument/2006/relationships/slide" Target="/ppt/slides/slide2.xml" Id="R628cdbec7d7e4e07" /><Relationship Type="http://schemas.openxmlformats.org/officeDocument/2006/relationships/slide" Target="/ppt/slides/slide3.xml" Id="Ra3070a3eb4af4b49" /><Relationship Type="http://schemas.openxmlformats.org/officeDocument/2006/relationships/slide" Target="/ppt/slides/slide4.xml" Id="R73a6bdc428c84291" /><Relationship Type="http://schemas.openxmlformats.org/officeDocument/2006/relationships/slide" Target="/ppt/slides/slide5.xml" Id="R8b6a8e0408024892" /><Relationship Type="http://schemas.openxmlformats.org/officeDocument/2006/relationships/slide" Target="/ppt/slides/slide6.xml" Id="Rae6a7745ade64b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05d959ccf7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ac1d75d71453d" /><Relationship Type="http://schemas.openxmlformats.org/officeDocument/2006/relationships/theme" Target="/ppt/slideMasters/theme/theme1.xml" Id="Rd1e4f160697f41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5ac1d75d7145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c9ce2340c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590eaeb92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68d2c070d48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d8318d4364f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1f30c99af40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72f83c8db4c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SGL HOLDING AS ble etablert [år] og holder til i Ise.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ÅGE GLESAAEN LØKKEBRÅTEN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Kampenesveien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1730 Ise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933 363 988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SGL HOLDING AS</a:t>
            </a:r>
          </a:p>
        </p:txBody>
      </p:sp>
    </p:spTree>
  </p:cSld>
  <p:clrMapOvr>
    <a:masterClrMapping xmlns:a="http://schemas.openxmlformats.org/drawingml/2006/main"/>
  </p:clrMapOvr>
</p:sld>
</file>