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508a9e5024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2000a87ea4151"/>
  </p:sldMasterIdLst>
  <p:sldIdLst>
    <p:sldId xmlns:r="http://schemas.openxmlformats.org/officeDocument/2006/relationships" id="256" r:id="R962b5837fc704fe7"/>
    <p:sldId xmlns:r="http://schemas.openxmlformats.org/officeDocument/2006/relationships" id="257" r:id="R1536b584064c4dfc"/>
    <p:sldId xmlns:r="http://schemas.openxmlformats.org/officeDocument/2006/relationships" id="258" r:id="Rea24e02d17064baf"/>
    <p:sldId xmlns:r="http://schemas.openxmlformats.org/officeDocument/2006/relationships" id="259" r:id="R7b3ab42f1baa4138"/>
    <p:sldId xmlns:r="http://schemas.openxmlformats.org/officeDocument/2006/relationships" id="260" r:id="R9a7c6ddcd14f433f"/>
    <p:sldId xmlns:r="http://schemas.openxmlformats.org/officeDocument/2006/relationships" id="261" r:id="R81ddc6135416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2000a87ea4151" /><Relationship Type="http://schemas.openxmlformats.org/officeDocument/2006/relationships/slide" Target="/ppt/slides/slide1.xml" Id="R962b5837fc704fe7" /><Relationship Type="http://schemas.openxmlformats.org/officeDocument/2006/relationships/slide" Target="/ppt/slides/slide2.xml" Id="R1536b584064c4dfc" /><Relationship Type="http://schemas.openxmlformats.org/officeDocument/2006/relationships/slide" Target="/ppt/slides/slide3.xml" Id="Rea24e02d17064baf" /><Relationship Type="http://schemas.openxmlformats.org/officeDocument/2006/relationships/slide" Target="/ppt/slides/slide4.xml" Id="R7b3ab42f1baa4138" /><Relationship Type="http://schemas.openxmlformats.org/officeDocument/2006/relationships/slide" Target="/ppt/slides/slide5.xml" Id="R9a7c6ddcd14f433f" /><Relationship Type="http://schemas.openxmlformats.org/officeDocument/2006/relationships/slide" Target="/ppt/slides/slide6.xml" Id="R81ddc6135416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c7edbbe60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d012bbf5c4d7a" /><Relationship Type="http://schemas.openxmlformats.org/officeDocument/2006/relationships/theme" Target="/ppt/slideMasters/theme/theme1.xml" Id="Rad1cb6f4f4c0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d012bbf5c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67907ebcc4a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eb5bec616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2fed424c4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5703adeda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4e47b3a1648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c74529770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HOVA HOLDING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 VANGEN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933 355 330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HOVA HOLDING AS</a:t>
            </a:r>
          </a:p>
        </p:txBody>
      </p:sp>
    </p:spTree>
  </p:cSld>
  <p:clrMapOvr>
    <a:masterClrMapping xmlns:a="http://schemas.openxmlformats.org/drawingml/2006/main"/>
  </p:clrMapOvr>
</p:sld>
</file>