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4b974d97156437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1c545bcddb74aae"/>
  </p:sldMasterIdLst>
  <p:sldIdLst>
    <p:sldId xmlns:r="http://schemas.openxmlformats.org/officeDocument/2006/relationships" id="256" r:id="R26b649798a0e420b"/>
    <p:sldId xmlns:r="http://schemas.openxmlformats.org/officeDocument/2006/relationships" id="257" r:id="Rf49bfd643f3649ae"/>
    <p:sldId xmlns:r="http://schemas.openxmlformats.org/officeDocument/2006/relationships" id="258" r:id="R28d0ec7f6c9246f5"/>
    <p:sldId xmlns:r="http://schemas.openxmlformats.org/officeDocument/2006/relationships" id="259" r:id="R6265df3a3a8b4864"/>
    <p:sldId xmlns:r="http://schemas.openxmlformats.org/officeDocument/2006/relationships" id="260" r:id="Re2987f78d1bb4bbb"/>
    <p:sldId xmlns:r="http://schemas.openxmlformats.org/officeDocument/2006/relationships" id="261" r:id="R8f3ca6e335a44a6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c545bcddb74aae" /><Relationship Type="http://schemas.openxmlformats.org/officeDocument/2006/relationships/slide" Target="/ppt/slides/slide1.xml" Id="R26b649798a0e420b" /><Relationship Type="http://schemas.openxmlformats.org/officeDocument/2006/relationships/slide" Target="/ppt/slides/slide2.xml" Id="Rf49bfd643f3649ae" /><Relationship Type="http://schemas.openxmlformats.org/officeDocument/2006/relationships/slide" Target="/ppt/slides/slide3.xml" Id="R28d0ec7f6c9246f5" /><Relationship Type="http://schemas.openxmlformats.org/officeDocument/2006/relationships/slide" Target="/ppt/slides/slide4.xml" Id="R6265df3a3a8b4864" /><Relationship Type="http://schemas.openxmlformats.org/officeDocument/2006/relationships/slide" Target="/ppt/slides/slide5.xml" Id="Re2987f78d1bb4bbb" /><Relationship Type="http://schemas.openxmlformats.org/officeDocument/2006/relationships/slide" Target="/ppt/slides/slide6.xml" Id="R8f3ca6e335a44a6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829250bbe94ae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9df413b4f24832" /><Relationship Type="http://schemas.openxmlformats.org/officeDocument/2006/relationships/theme" Target="/ppt/slideMasters/theme/theme1.xml" Id="Rce4db74998ca4da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39df413b4f2483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913312cddd40c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da540ae7874bd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599789d8c9464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2d05baf852449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19c687f15744f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10fc4b2ebe4b5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BYVVS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BYVVS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BYVVS AS ble etablert [år] og holder til i Søreidgrend.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BYVVS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BYVVS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BYVVS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RUDI RAKNER HOLDING AS  –  71,0 %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SCOTT NICOLAY HOLDING AS  –  29,0 %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BYVVS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Søreidåsen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5252 Søreidgrend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933 352 269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BYVVS AS</a:t>
            </a:r>
          </a:p>
        </p:txBody>
      </p:sp>
    </p:spTree>
  </p:cSld>
  <p:clrMapOvr>
    <a:masterClrMapping xmlns:a="http://schemas.openxmlformats.org/drawingml/2006/main"/>
  </p:clrMapOvr>
</p:sld>
</file>