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d44794a6234a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17609ff60047a4"/>
  </p:sldMasterIdLst>
  <p:sldIdLst>
    <p:sldId xmlns:r="http://schemas.openxmlformats.org/officeDocument/2006/relationships" id="256" r:id="R3a41d9d7745b48c1"/>
    <p:sldId xmlns:r="http://schemas.openxmlformats.org/officeDocument/2006/relationships" id="257" r:id="Ref9e42c6e9684bef"/>
    <p:sldId xmlns:r="http://schemas.openxmlformats.org/officeDocument/2006/relationships" id="258" r:id="R2898c1afa1544c94"/>
    <p:sldId xmlns:r="http://schemas.openxmlformats.org/officeDocument/2006/relationships" id="259" r:id="R1568e1e732174053"/>
    <p:sldId xmlns:r="http://schemas.openxmlformats.org/officeDocument/2006/relationships" id="260" r:id="R9c9fde3fe0a94635"/>
    <p:sldId xmlns:r="http://schemas.openxmlformats.org/officeDocument/2006/relationships" id="261" r:id="R47ca5ab113c7453e"/>
    <p:sldId xmlns:r="http://schemas.openxmlformats.org/officeDocument/2006/relationships" id="262" r:id="R599362f6a62f4b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7609ff60047a4" /><Relationship Type="http://schemas.openxmlformats.org/officeDocument/2006/relationships/slide" Target="/ppt/slides/slide1.xml" Id="R3a41d9d7745b48c1" /><Relationship Type="http://schemas.openxmlformats.org/officeDocument/2006/relationships/slide" Target="/ppt/slides/slide2.xml" Id="Ref9e42c6e9684bef" /><Relationship Type="http://schemas.openxmlformats.org/officeDocument/2006/relationships/slide" Target="/ppt/slides/slide3.xml" Id="R2898c1afa1544c94" /><Relationship Type="http://schemas.openxmlformats.org/officeDocument/2006/relationships/slide" Target="/ppt/slides/slide4.xml" Id="R1568e1e732174053" /><Relationship Type="http://schemas.openxmlformats.org/officeDocument/2006/relationships/slide" Target="/ppt/slides/slide5.xml" Id="R9c9fde3fe0a94635" /><Relationship Type="http://schemas.openxmlformats.org/officeDocument/2006/relationships/slide" Target="/ppt/slides/slide6.xml" Id="R47ca5ab113c7453e" /><Relationship Type="http://schemas.openxmlformats.org/officeDocument/2006/relationships/slide" Target="/ppt/slides/slide7.xml" Id="R599362f6a62f4b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fa81c60794c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e49bb5158493b" /><Relationship Type="http://schemas.openxmlformats.org/officeDocument/2006/relationships/theme" Target="/ppt/slideMasters/theme/theme1.xml" Id="Rd9593fff1fe94e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7e49bb515849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036cd24d247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94c93a0c24d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5f1f208e2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2cd6937ce40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687601a904a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6d08268b649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a519e7bf64b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ENF ANSATTHOLDING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ENF ANSATTHOLDING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ENF ANSATTHOLDING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ENF ANSATTHOLDING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ENF ANSATTHOLDING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ENF ANSATTHOLDING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ENF ANSATTHOLDING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NUBBERUD HOLDING AS  –  76,7 %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SUND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LOBBEN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 KODALEN TEMTE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WEGGESRUD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SUND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ENF ANSATTHOLDING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Nubberud Fjellsprenging AS, Hiåsskogveien 440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933 351 521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ENF ANSATTHOLDING AS</a:t>
            </a:r>
          </a:p>
        </p:txBody>
      </p:sp>
    </p:spTree>
  </p:cSld>
  <p:clrMapOvr>
    <a:masterClrMapping xmlns:a="http://schemas.openxmlformats.org/drawingml/2006/main"/>
  </p:clrMapOvr>
</p:sld>
</file>