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20df7bdda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242c9d6564471"/>
  </p:sldMasterIdLst>
  <p:sldIdLst>
    <p:sldId xmlns:r="http://schemas.openxmlformats.org/officeDocument/2006/relationships" id="256" r:id="Re7a768e0f45940b1"/>
    <p:sldId xmlns:r="http://schemas.openxmlformats.org/officeDocument/2006/relationships" id="257" r:id="Re80e92b1393c4c32"/>
    <p:sldId xmlns:r="http://schemas.openxmlformats.org/officeDocument/2006/relationships" id="258" r:id="Rd579f9222c9c4fdc"/>
    <p:sldId xmlns:r="http://schemas.openxmlformats.org/officeDocument/2006/relationships" id="259" r:id="R2a00b70f23794b24"/>
    <p:sldId xmlns:r="http://schemas.openxmlformats.org/officeDocument/2006/relationships" id="260" r:id="R093d8144bab046a7"/>
    <p:sldId xmlns:r="http://schemas.openxmlformats.org/officeDocument/2006/relationships" id="261" r:id="Rd0a997764f864267"/>
    <p:sldId xmlns:r="http://schemas.openxmlformats.org/officeDocument/2006/relationships" id="262" r:id="Ra24eb0f6439f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242c9d6564471" /><Relationship Type="http://schemas.openxmlformats.org/officeDocument/2006/relationships/slide" Target="/ppt/slides/slide1.xml" Id="Re7a768e0f45940b1" /><Relationship Type="http://schemas.openxmlformats.org/officeDocument/2006/relationships/slide" Target="/ppt/slides/slide2.xml" Id="Re80e92b1393c4c32" /><Relationship Type="http://schemas.openxmlformats.org/officeDocument/2006/relationships/slide" Target="/ppt/slides/slide3.xml" Id="Rd579f9222c9c4fdc" /><Relationship Type="http://schemas.openxmlformats.org/officeDocument/2006/relationships/slide" Target="/ppt/slides/slide4.xml" Id="R2a00b70f23794b24" /><Relationship Type="http://schemas.openxmlformats.org/officeDocument/2006/relationships/slide" Target="/ppt/slides/slide5.xml" Id="R093d8144bab046a7" /><Relationship Type="http://schemas.openxmlformats.org/officeDocument/2006/relationships/slide" Target="/ppt/slides/slide6.xml" Id="Rd0a997764f864267" /><Relationship Type="http://schemas.openxmlformats.org/officeDocument/2006/relationships/slide" Target="/ppt/slides/slide7.xml" Id="Ra24eb0f6439f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5d9818ba7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913cc70cf491a" /><Relationship Type="http://schemas.openxmlformats.org/officeDocument/2006/relationships/theme" Target="/ppt/slideMasters/theme/theme1.xml" Id="Rbf778c71fcc6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913cc70cf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913feba85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a6513310b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8f33fd92a43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8a0410dac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0802daed94d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f70d38ebf46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31095fc57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THEGGENES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THEGGENES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THEGGENES HOLDING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THEGGENES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THEGGENES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THEGGENES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158 199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THEGGENES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HEGGENES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THEGGENES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1466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933 336 212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THEGGENES HOLDING AS</a:t>
            </a:r>
          </a:p>
        </p:txBody>
      </p:sp>
    </p:spTree>
  </p:cSld>
  <p:clrMapOvr>
    <a:masterClrMapping xmlns:a="http://schemas.openxmlformats.org/drawingml/2006/main"/>
  </p:clrMapOvr>
</p:sld>
</file>