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809d63617d4c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974165c9a44a76"/>
  </p:sldMasterIdLst>
  <p:sldIdLst>
    <p:sldId xmlns:r="http://schemas.openxmlformats.org/officeDocument/2006/relationships" id="256" r:id="Re3a9713488694cca"/>
    <p:sldId xmlns:r="http://schemas.openxmlformats.org/officeDocument/2006/relationships" id="257" r:id="R403541c4278b4f72"/>
    <p:sldId xmlns:r="http://schemas.openxmlformats.org/officeDocument/2006/relationships" id="258" r:id="R429ee0ddf4784978"/>
    <p:sldId xmlns:r="http://schemas.openxmlformats.org/officeDocument/2006/relationships" id="259" r:id="Rf37b49115f484ee4"/>
    <p:sldId xmlns:r="http://schemas.openxmlformats.org/officeDocument/2006/relationships" id="260" r:id="R7e0f6c7db8914ee4"/>
    <p:sldId xmlns:r="http://schemas.openxmlformats.org/officeDocument/2006/relationships" id="261" r:id="R504581e7a3664efd"/>
    <p:sldId xmlns:r="http://schemas.openxmlformats.org/officeDocument/2006/relationships" id="262" r:id="R16840d3f7ce54c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74165c9a44a76" /><Relationship Type="http://schemas.openxmlformats.org/officeDocument/2006/relationships/slide" Target="/ppt/slides/slide1.xml" Id="Re3a9713488694cca" /><Relationship Type="http://schemas.openxmlformats.org/officeDocument/2006/relationships/slide" Target="/ppt/slides/slide2.xml" Id="R403541c4278b4f72" /><Relationship Type="http://schemas.openxmlformats.org/officeDocument/2006/relationships/slide" Target="/ppt/slides/slide3.xml" Id="R429ee0ddf4784978" /><Relationship Type="http://schemas.openxmlformats.org/officeDocument/2006/relationships/slide" Target="/ppt/slides/slide4.xml" Id="Rf37b49115f484ee4" /><Relationship Type="http://schemas.openxmlformats.org/officeDocument/2006/relationships/slide" Target="/ppt/slides/slide5.xml" Id="R7e0f6c7db8914ee4" /><Relationship Type="http://schemas.openxmlformats.org/officeDocument/2006/relationships/slide" Target="/ppt/slides/slide6.xml" Id="R504581e7a3664efd" /><Relationship Type="http://schemas.openxmlformats.org/officeDocument/2006/relationships/slide" Target="/ppt/slides/slide7.xml" Id="R16840d3f7ce54c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17fe2e70140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14af401464965" /><Relationship Type="http://schemas.openxmlformats.org/officeDocument/2006/relationships/theme" Target="/ppt/slideMasters/theme/theme1.xml" Id="R5cac725731cb4d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414af4014649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5615a29004a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d376b767d40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b536247414a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430cde3de46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954f959904d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365bc92834a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9f2afa25247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INORD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INORD REGNSKAP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4 997 746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1 501 549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3 882 043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DREVLAND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C.M. Havigs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8656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933 333 744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