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a3189bbd4844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6ff9336971459a"/>
  </p:sldMasterIdLst>
  <p:sldIdLst>
    <p:sldId xmlns:r="http://schemas.openxmlformats.org/officeDocument/2006/relationships" id="256" r:id="R43db173809b94fe8"/>
    <p:sldId xmlns:r="http://schemas.openxmlformats.org/officeDocument/2006/relationships" id="257" r:id="Rb8e24d3727f641c1"/>
    <p:sldId xmlns:r="http://schemas.openxmlformats.org/officeDocument/2006/relationships" id="258" r:id="Rbba45fa73d5a46e4"/>
    <p:sldId xmlns:r="http://schemas.openxmlformats.org/officeDocument/2006/relationships" id="259" r:id="R93b185b6c7bb40f0"/>
    <p:sldId xmlns:r="http://schemas.openxmlformats.org/officeDocument/2006/relationships" id="260" r:id="Rbb060bb8c97f4e8a"/>
    <p:sldId xmlns:r="http://schemas.openxmlformats.org/officeDocument/2006/relationships" id="261" r:id="R07345c7d8bda4ea7"/>
    <p:sldId xmlns:r="http://schemas.openxmlformats.org/officeDocument/2006/relationships" id="262" r:id="R1f53d3ccaf194b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6ff9336971459a" /><Relationship Type="http://schemas.openxmlformats.org/officeDocument/2006/relationships/slide" Target="/ppt/slides/slide1.xml" Id="R43db173809b94fe8" /><Relationship Type="http://schemas.openxmlformats.org/officeDocument/2006/relationships/slide" Target="/ppt/slides/slide2.xml" Id="Rb8e24d3727f641c1" /><Relationship Type="http://schemas.openxmlformats.org/officeDocument/2006/relationships/slide" Target="/ppt/slides/slide3.xml" Id="Rbba45fa73d5a46e4" /><Relationship Type="http://schemas.openxmlformats.org/officeDocument/2006/relationships/slide" Target="/ppt/slides/slide4.xml" Id="R93b185b6c7bb40f0" /><Relationship Type="http://schemas.openxmlformats.org/officeDocument/2006/relationships/slide" Target="/ppt/slides/slide5.xml" Id="Rbb060bb8c97f4e8a" /><Relationship Type="http://schemas.openxmlformats.org/officeDocument/2006/relationships/slide" Target="/ppt/slides/slide6.xml" Id="R07345c7d8bda4ea7" /><Relationship Type="http://schemas.openxmlformats.org/officeDocument/2006/relationships/slide" Target="/ppt/slides/slide7.xml" Id="R1f53d3ccaf194b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dfa59a881a43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8fb95fda64f41" /><Relationship Type="http://schemas.openxmlformats.org/officeDocument/2006/relationships/theme" Target="/ppt/slideMasters/theme/theme1.xml" Id="R52527ed9319e4a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78fb95fda64f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2b94c86a048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88217f6f947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69ab12f364a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1d67c95dc46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414b50caa41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7e2e2735143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1033e15064b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KSU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KSU INVEST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502 029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ANDZEJ SUBOC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Nordmørsveien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6517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933 307 573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KSU INVEST AS</a:t>
            </a:r>
          </a:p>
        </p:txBody>
      </p:sp>
    </p:spTree>
  </p:cSld>
  <p:clrMapOvr>
    <a:masterClrMapping xmlns:a="http://schemas.openxmlformats.org/drawingml/2006/main"/>
  </p:clrMapOvr>
</p:sld>
</file>