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711433fb44c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a6453d2454478"/>
  </p:sldMasterIdLst>
  <p:sldIdLst>
    <p:sldId xmlns:r="http://schemas.openxmlformats.org/officeDocument/2006/relationships" id="256" r:id="R6efc55c6993546b3"/>
    <p:sldId xmlns:r="http://schemas.openxmlformats.org/officeDocument/2006/relationships" id="257" r:id="Rb9d1654d88bd4171"/>
    <p:sldId xmlns:r="http://schemas.openxmlformats.org/officeDocument/2006/relationships" id="258" r:id="Rf11d87b21d3f45fb"/>
    <p:sldId xmlns:r="http://schemas.openxmlformats.org/officeDocument/2006/relationships" id="259" r:id="Ra643c32e1d314759"/>
    <p:sldId xmlns:r="http://schemas.openxmlformats.org/officeDocument/2006/relationships" id="260" r:id="R613731ce4b304c3a"/>
    <p:sldId xmlns:r="http://schemas.openxmlformats.org/officeDocument/2006/relationships" id="261" r:id="Rea7511b150cd4d25"/>
    <p:sldId xmlns:r="http://schemas.openxmlformats.org/officeDocument/2006/relationships" id="262" r:id="R4d8727dd5f8f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a6453d2454478" /><Relationship Type="http://schemas.openxmlformats.org/officeDocument/2006/relationships/slide" Target="/ppt/slides/slide1.xml" Id="R6efc55c6993546b3" /><Relationship Type="http://schemas.openxmlformats.org/officeDocument/2006/relationships/slide" Target="/ppt/slides/slide2.xml" Id="Rb9d1654d88bd4171" /><Relationship Type="http://schemas.openxmlformats.org/officeDocument/2006/relationships/slide" Target="/ppt/slides/slide3.xml" Id="Rf11d87b21d3f45fb" /><Relationship Type="http://schemas.openxmlformats.org/officeDocument/2006/relationships/slide" Target="/ppt/slides/slide4.xml" Id="Ra643c32e1d314759" /><Relationship Type="http://schemas.openxmlformats.org/officeDocument/2006/relationships/slide" Target="/ppt/slides/slide5.xml" Id="R613731ce4b304c3a" /><Relationship Type="http://schemas.openxmlformats.org/officeDocument/2006/relationships/slide" Target="/ppt/slides/slide6.xml" Id="Rea7511b150cd4d25" /><Relationship Type="http://schemas.openxmlformats.org/officeDocument/2006/relationships/slide" Target="/ppt/slides/slide7.xml" Id="R4d8727dd5f8f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a56398db1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2c86c0de447fa" /><Relationship Type="http://schemas.openxmlformats.org/officeDocument/2006/relationships/theme" Target="/ppt/slideMasters/theme/theme1.xml" Id="R5473993fd33c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2c86c0de4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32cdfa9cb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091b9c68f4e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2dd09317b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4c68c556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039c0c40d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e9da7aef4b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61fbca641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EKLE SANDTAK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 SANDTAK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27 736 475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EKLE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EKLE  –  47,1 %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