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b5b786df5142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db1ad3baec4513"/>
  </p:sldMasterIdLst>
  <p:sldIdLst>
    <p:sldId xmlns:r="http://schemas.openxmlformats.org/officeDocument/2006/relationships" id="256" r:id="R8e378c38914846d4"/>
    <p:sldId xmlns:r="http://schemas.openxmlformats.org/officeDocument/2006/relationships" id="257" r:id="R1a04097f562145bc"/>
    <p:sldId xmlns:r="http://schemas.openxmlformats.org/officeDocument/2006/relationships" id="258" r:id="Re88800bc67c14b7f"/>
    <p:sldId xmlns:r="http://schemas.openxmlformats.org/officeDocument/2006/relationships" id="259" r:id="R210a962c25894931"/>
    <p:sldId xmlns:r="http://schemas.openxmlformats.org/officeDocument/2006/relationships" id="260" r:id="R8d5b3f85b4b8412e"/>
    <p:sldId xmlns:r="http://schemas.openxmlformats.org/officeDocument/2006/relationships" id="261" r:id="Rb60b9327d0b14b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db1ad3baec4513" /><Relationship Type="http://schemas.openxmlformats.org/officeDocument/2006/relationships/slide" Target="/ppt/slides/slide1.xml" Id="R8e378c38914846d4" /><Relationship Type="http://schemas.openxmlformats.org/officeDocument/2006/relationships/slide" Target="/ppt/slides/slide2.xml" Id="R1a04097f562145bc" /><Relationship Type="http://schemas.openxmlformats.org/officeDocument/2006/relationships/slide" Target="/ppt/slides/slide3.xml" Id="Re88800bc67c14b7f" /><Relationship Type="http://schemas.openxmlformats.org/officeDocument/2006/relationships/slide" Target="/ppt/slides/slide4.xml" Id="R210a962c25894931" /><Relationship Type="http://schemas.openxmlformats.org/officeDocument/2006/relationships/slide" Target="/ppt/slides/slide5.xml" Id="R8d5b3f85b4b8412e" /><Relationship Type="http://schemas.openxmlformats.org/officeDocument/2006/relationships/slide" Target="/ppt/slides/slide6.xml" Id="Rb60b9327d0b14b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12ab4d295549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9f762227744cd" /><Relationship Type="http://schemas.openxmlformats.org/officeDocument/2006/relationships/theme" Target="/ppt/slideMasters/theme/theme1.xml" Id="Re74064114b4248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89f762227744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d24a1613441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64580eaae43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dcfc4bd2e43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9f97786a54d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6e0afa5f64f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de1e2db7040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BEAN INVEST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ANDERSEN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BEKKEVOLD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Kniveveien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933 302 083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BEAN INVEST AS</a:t>
            </a:r>
          </a:p>
        </p:txBody>
      </p:sp>
    </p:spTree>
  </p:cSld>
  <p:clrMapOvr>
    <a:masterClrMapping xmlns:a="http://schemas.openxmlformats.org/drawingml/2006/main"/>
  </p:clrMapOvr>
</p:sld>
</file>