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476db7781c040b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6a79cc681054199"/>
  </p:sldMasterIdLst>
  <p:sldIdLst>
    <p:sldId xmlns:r="http://schemas.openxmlformats.org/officeDocument/2006/relationships" id="256" r:id="R8e0e0b813c31433b"/>
    <p:sldId xmlns:r="http://schemas.openxmlformats.org/officeDocument/2006/relationships" id="257" r:id="R911f1e0d5c4d4def"/>
    <p:sldId xmlns:r="http://schemas.openxmlformats.org/officeDocument/2006/relationships" id="258" r:id="Reb38e43920544288"/>
    <p:sldId xmlns:r="http://schemas.openxmlformats.org/officeDocument/2006/relationships" id="259" r:id="Rf4265b8ced754931"/>
    <p:sldId xmlns:r="http://schemas.openxmlformats.org/officeDocument/2006/relationships" id="260" r:id="R8f3b7d3688a9470e"/>
    <p:sldId xmlns:r="http://schemas.openxmlformats.org/officeDocument/2006/relationships" id="261" r:id="R46efe43cf69f4ee1"/>
    <p:sldId xmlns:r="http://schemas.openxmlformats.org/officeDocument/2006/relationships" id="262" r:id="Rbf889d9df9ce400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6a79cc681054199" /><Relationship Type="http://schemas.openxmlformats.org/officeDocument/2006/relationships/slide" Target="/ppt/slides/slide1.xml" Id="R8e0e0b813c31433b" /><Relationship Type="http://schemas.openxmlformats.org/officeDocument/2006/relationships/slide" Target="/ppt/slides/slide2.xml" Id="R911f1e0d5c4d4def" /><Relationship Type="http://schemas.openxmlformats.org/officeDocument/2006/relationships/slide" Target="/ppt/slides/slide3.xml" Id="Reb38e43920544288" /><Relationship Type="http://schemas.openxmlformats.org/officeDocument/2006/relationships/slide" Target="/ppt/slides/slide4.xml" Id="Rf4265b8ced754931" /><Relationship Type="http://schemas.openxmlformats.org/officeDocument/2006/relationships/slide" Target="/ppt/slides/slide5.xml" Id="R8f3b7d3688a9470e" /><Relationship Type="http://schemas.openxmlformats.org/officeDocument/2006/relationships/slide" Target="/ppt/slides/slide6.xml" Id="R46efe43cf69f4ee1" /><Relationship Type="http://schemas.openxmlformats.org/officeDocument/2006/relationships/slide" Target="/ppt/slides/slide7.xml" Id="Rbf889d9df9ce400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d0a498c56644c8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2d7e9dbe364598" /><Relationship Type="http://schemas.openxmlformats.org/officeDocument/2006/relationships/theme" Target="/ppt/slideMasters/theme/theme1.xml" Id="R6d5b4306db104a2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72d7e9dbe36459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d240277769430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48fb1670a140f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a5791536f243a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1250071f47418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f5bb4b6b5c467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6f0589975c4d0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9a0c0b83df4fc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LØYPE ANLEGGSDRIFT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LØYPE ANLEGGSDRIFT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LØYPE ANLEGGSDRIFT AS ble etablert [år] og holder til i Østre Gausdal.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LØYPE ANLEGGSDRIFT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LØYPE ANLEGGSDRIFT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LØYPE ANLEGGSDRIFT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192 350 510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13 215 271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10 316 114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23 068 818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97 797 209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LØYPE ANLEGGSDRIFT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LØYPE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LØYPE ANLEGGSDRIFT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Østringsvegen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2651 Østre Gausdal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61 22 70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firmapost@loype.no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www.loype.no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933 283 607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LØYPE ANLEGGSDRIFT AS</a:t>
            </a:r>
          </a:p>
        </p:txBody>
      </p:sp>
    </p:spTree>
  </p:cSld>
  <p:clrMapOvr>
    <a:masterClrMapping xmlns:a="http://schemas.openxmlformats.org/drawingml/2006/main"/>
  </p:clrMapOvr>
</p:sld>
</file>