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0b3ff6fd247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a95e2f93a4f27"/>
  </p:sldMasterIdLst>
  <p:sldIdLst>
    <p:sldId xmlns:r="http://schemas.openxmlformats.org/officeDocument/2006/relationships" id="256" r:id="R4194cb869d2440c4"/>
    <p:sldId xmlns:r="http://schemas.openxmlformats.org/officeDocument/2006/relationships" id="257" r:id="R86634204782e477b"/>
    <p:sldId xmlns:r="http://schemas.openxmlformats.org/officeDocument/2006/relationships" id="258" r:id="R03670a903fce4286"/>
    <p:sldId xmlns:r="http://schemas.openxmlformats.org/officeDocument/2006/relationships" id="259" r:id="Rcc9040d2d1ca46ac"/>
    <p:sldId xmlns:r="http://schemas.openxmlformats.org/officeDocument/2006/relationships" id="260" r:id="Rfb21e49e7c2d4bb4"/>
    <p:sldId xmlns:r="http://schemas.openxmlformats.org/officeDocument/2006/relationships" id="261" r:id="Rdf55afc1acd54f1d"/>
    <p:sldId xmlns:r="http://schemas.openxmlformats.org/officeDocument/2006/relationships" id="262" r:id="Rd435c15cced1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a95e2f93a4f27" /><Relationship Type="http://schemas.openxmlformats.org/officeDocument/2006/relationships/slide" Target="/ppt/slides/slide1.xml" Id="R4194cb869d2440c4" /><Relationship Type="http://schemas.openxmlformats.org/officeDocument/2006/relationships/slide" Target="/ppt/slides/slide2.xml" Id="R86634204782e477b" /><Relationship Type="http://schemas.openxmlformats.org/officeDocument/2006/relationships/slide" Target="/ppt/slides/slide3.xml" Id="R03670a903fce4286" /><Relationship Type="http://schemas.openxmlformats.org/officeDocument/2006/relationships/slide" Target="/ppt/slides/slide4.xml" Id="Rcc9040d2d1ca46ac" /><Relationship Type="http://schemas.openxmlformats.org/officeDocument/2006/relationships/slide" Target="/ppt/slides/slide5.xml" Id="Rfb21e49e7c2d4bb4" /><Relationship Type="http://schemas.openxmlformats.org/officeDocument/2006/relationships/slide" Target="/ppt/slides/slide6.xml" Id="Rdf55afc1acd54f1d" /><Relationship Type="http://schemas.openxmlformats.org/officeDocument/2006/relationships/slide" Target="/ppt/slides/slide7.xml" Id="Rd435c15cced1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327af4c2c4a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41966cacb4904" /><Relationship Type="http://schemas.openxmlformats.org/officeDocument/2006/relationships/theme" Target="/ppt/slideMasters/theme/theme1.xml" Id="R1014bd644b6147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541966cacb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ad9fe3bda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cfcb8b9143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6442cf9af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6f14ff5ff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204aeec2a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b09b924e49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e78cb2390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LØYPE ANLEGGSDRIFT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LØYPE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LØYPE ANLEGGSDRIFT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LØYPE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LØYPE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LØYPE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192 350 510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13 215 271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10 316 114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23 068 818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97 797 209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LØYPE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LØYPE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LØYPE ANLEGGSDRIFT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Østringsvegen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firmapost@loype.no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www.loype.no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933 283 607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LØYPE ANLEGGSDRIFT AS</a:t>
            </a:r>
          </a:p>
        </p:txBody>
      </p:sp>
    </p:spTree>
  </p:cSld>
  <p:clrMapOvr>
    <a:masterClrMapping xmlns:a="http://schemas.openxmlformats.org/drawingml/2006/main"/>
  </p:clrMapOvr>
</p:sld>
</file>