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4fc5e940164a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c0a47c97f846e4"/>
  </p:sldMasterIdLst>
  <p:sldIdLst>
    <p:sldId xmlns:r="http://schemas.openxmlformats.org/officeDocument/2006/relationships" id="256" r:id="R3149b3c36d854b86"/>
    <p:sldId xmlns:r="http://schemas.openxmlformats.org/officeDocument/2006/relationships" id="257" r:id="R144fed9620bd4074"/>
    <p:sldId xmlns:r="http://schemas.openxmlformats.org/officeDocument/2006/relationships" id="258" r:id="R4040ff64c01b4895"/>
    <p:sldId xmlns:r="http://schemas.openxmlformats.org/officeDocument/2006/relationships" id="259" r:id="R52e87207bec34b50"/>
    <p:sldId xmlns:r="http://schemas.openxmlformats.org/officeDocument/2006/relationships" id="260" r:id="R821b670bfb60456e"/>
    <p:sldId xmlns:r="http://schemas.openxmlformats.org/officeDocument/2006/relationships" id="261" r:id="Rac2544926e8a4465"/>
    <p:sldId xmlns:r="http://schemas.openxmlformats.org/officeDocument/2006/relationships" id="262" r:id="R14aaa693273a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0a47c97f846e4" /><Relationship Type="http://schemas.openxmlformats.org/officeDocument/2006/relationships/slide" Target="/ppt/slides/slide1.xml" Id="R3149b3c36d854b86" /><Relationship Type="http://schemas.openxmlformats.org/officeDocument/2006/relationships/slide" Target="/ppt/slides/slide2.xml" Id="R144fed9620bd4074" /><Relationship Type="http://schemas.openxmlformats.org/officeDocument/2006/relationships/slide" Target="/ppt/slides/slide3.xml" Id="R4040ff64c01b4895" /><Relationship Type="http://schemas.openxmlformats.org/officeDocument/2006/relationships/slide" Target="/ppt/slides/slide4.xml" Id="R52e87207bec34b50" /><Relationship Type="http://schemas.openxmlformats.org/officeDocument/2006/relationships/slide" Target="/ppt/slides/slide5.xml" Id="R821b670bfb60456e" /><Relationship Type="http://schemas.openxmlformats.org/officeDocument/2006/relationships/slide" Target="/ppt/slides/slide6.xml" Id="Rac2544926e8a4465" /><Relationship Type="http://schemas.openxmlformats.org/officeDocument/2006/relationships/slide" Target="/ppt/slides/slide7.xml" Id="R14aaa693273a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651f405794b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18372839c48b6" /><Relationship Type="http://schemas.openxmlformats.org/officeDocument/2006/relationships/theme" Target="/ppt/slideMasters/theme/theme1.xml" Id="R657a17c651e2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18372839c48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ecd4bef99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37531468648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eec94078346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c0f15481e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7863ef67a41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29e5406e541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ea564f6cc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JSU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702 775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2 786 417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UNNEBERG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JSU HOLDING AS</a:t>
            </a:r>
          </a:p>
        </p:txBody>
      </p:sp>
    </p:spTree>
  </p:cSld>
  <p:clrMapOvr>
    <a:masterClrMapping xmlns:a="http://schemas.openxmlformats.org/drawingml/2006/main"/>
  </p:clrMapOvr>
</p:sld>
</file>