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adcf1fc1664a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3dec973b5c4de0"/>
  </p:sldMasterIdLst>
  <p:sldIdLst>
    <p:sldId xmlns:r="http://schemas.openxmlformats.org/officeDocument/2006/relationships" id="256" r:id="Rb5c9dc9e2177424d"/>
    <p:sldId xmlns:r="http://schemas.openxmlformats.org/officeDocument/2006/relationships" id="257" r:id="R87cd2631f46c4d1e"/>
    <p:sldId xmlns:r="http://schemas.openxmlformats.org/officeDocument/2006/relationships" id="258" r:id="Red463a46870343ef"/>
    <p:sldId xmlns:r="http://schemas.openxmlformats.org/officeDocument/2006/relationships" id="259" r:id="R4d18e3b322634202"/>
    <p:sldId xmlns:r="http://schemas.openxmlformats.org/officeDocument/2006/relationships" id="260" r:id="R7e7eb14eb9b74220"/>
    <p:sldId xmlns:r="http://schemas.openxmlformats.org/officeDocument/2006/relationships" id="261" r:id="R013b8b695e304a77"/>
    <p:sldId xmlns:r="http://schemas.openxmlformats.org/officeDocument/2006/relationships" id="262" r:id="Rc17ce23b461446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3dec973b5c4de0" /><Relationship Type="http://schemas.openxmlformats.org/officeDocument/2006/relationships/slide" Target="/ppt/slides/slide1.xml" Id="Rb5c9dc9e2177424d" /><Relationship Type="http://schemas.openxmlformats.org/officeDocument/2006/relationships/slide" Target="/ppt/slides/slide2.xml" Id="R87cd2631f46c4d1e" /><Relationship Type="http://schemas.openxmlformats.org/officeDocument/2006/relationships/slide" Target="/ppt/slides/slide3.xml" Id="Red463a46870343ef" /><Relationship Type="http://schemas.openxmlformats.org/officeDocument/2006/relationships/slide" Target="/ppt/slides/slide4.xml" Id="R4d18e3b322634202" /><Relationship Type="http://schemas.openxmlformats.org/officeDocument/2006/relationships/slide" Target="/ppt/slides/slide5.xml" Id="R7e7eb14eb9b74220" /><Relationship Type="http://schemas.openxmlformats.org/officeDocument/2006/relationships/slide" Target="/ppt/slides/slide6.xml" Id="R013b8b695e304a77" /><Relationship Type="http://schemas.openxmlformats.org/officeDocument/2006/relationships/slide" Target="/ppt/slides/slide7.xml" Id="Rc17ce23b461446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6177b43d748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5bc8b218a45bd" /><Relationship Type="http://schemas.openxmlformats.org/officeDocument/2006/relationships/theme" Target="/ppt/slideMasters/theme/theme1.xml" Id="R0a880744116047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25bc8b218a45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a71f5769d41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d2307db3248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cc3ac984845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6f9b6094f41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b858d4cbc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1fa1c495f49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3dc9e76fb47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LINDLAND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9 265 402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92 028 442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92 263 934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LINDLAND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LINDLAND INVEST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Åsanveien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933 250 067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LINDLAND AS</a:t>
            </a:r>
          </a:p>
        </p:txBody>
      </p:sp>
    </p:spTree>
  </p:cSld>
  <p:clrMapOvr>
    <a:masterClrMapping xmlns:a="http://schemas.openxmlformats.org/drawingml/2006/main"/>
  </p:clrMapOvr>
</p:sld>
</file>