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103b60a63643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29e1652e0f446d"/>
  </p:sldMasterIdLst>
  <p:sldIdLst>
    <p:sldId xmlns:r="http://schemas.openxmlformats.org/officeDocument/2006/relationships" id="256" r:id="Rf02a9d32090e4d48"/>
    <p:sldId xmlns:r="http://schemas.openxmlformats.org/officeDocument/2006/relationships" id="257" r:id="R2faeec10b256467b"/>
    <p:sldId xmlns:r="http://schemas.openxmlformats.org/officeDocument/2006/relationships" id="258" r:id="Ra30e247a02fe4282"/>
    <p:sldId xmlns:r="http://schemas.openxmlformats.org/officeDocument/2006/relationships" id="259" r:id="R6be9174406484e59"/>
    <p:sldId xmlns:r="http://schemas.openxmlformats.org/officeDocument/2006/relationships" id="260" r:id="R0b5eca61452147cf"/>
    <p:sldId xmlns:r="http://schemas.openxmlformats.org/officeDocument/2006/relationships" id="261" r:id="R637f8a5db5ad43a4"/>
    <p:sldId xmlns:r="http://schemas.openxmlformats.org/officeDocument/2006/relationships" id="262" r:id="R2b14be4770ef40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9e1652e0f446d" /><Relationship Type="http://schemas.openxmlformats.org/officeDocument/2006/relationships/slide" Target="/ppt/slides/slide1.xml" Id="Rf02a9d32090e4d48" /><Relationship Type="http://schemas.openxmlformats.org/officeDocument/2006/relationships/slide" Target="/ppt/slides/slide2.xml" Id="R2faeec10b256467b" /><Relationship Type="http://schemas.openxmlformats.org/officeDocument/2006/relationships/slide" Target="/ppt/slides/slide3.xml" Id="Ra30e247a02fe4282" /><Relationship Type="http://schemas.openxmlformats.org/officeDocument/2006/relationships/slide" Target="/ppt/slides/slide4.xml" Id="R6be9174406484e59" /><Relationship Type="http://schemas.openxmlformats.org/officeDocument/2006/relationships/slide" Target="/ppt/slides/slide5.xml" Id="R0b5eca61452147cf" /><Relationship Type="http://schemas.openxmlformats.org/officeDocument/2006/relationships/slide" Target="/ppt/slides/slide6.xml" Id="R637f8a5db5ad43a4" /><Relationship Type="http://schemas.openxmlformats.org/officeDocument/2006/relationships/slide" Target="/ppt/slides/slide7.xml" Id="R2b14be4770ef40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a62b953a7341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c455b79d44004" /><Relationship Type="http://schemas.openxmlformats.org/officeDocument/2006/relationships/theme" Target="/ppt/slideMasters/theme/theme1.xml" Id="R4e9d8b9c278845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7c455b79d440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4f4a2b8ee46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435a896d144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2f3cc3ff040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59473151a47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fb9c94b1844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5d8c67b1a46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c6f400ff04c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HOLM-HOLDING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339 445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VIKE 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Kleppe-vegen 152A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5308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933 247 198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HOLM-HOLDING AS</a:t>
            </a:r>
          </a:p>
        </p:txBody>
      </p:sp>
    </p:spTree>
  </p:cSld>
  <p:clrMapOvr>
    <a:masterClrMapping xmlns:a="http://schemas.openxmlformats.org/drawingml/2006/main"/>
  </p:clrMapOvr>
</p:sld>
</file>