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72d6447fb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19fcb113fb4a3a"/>
  </p:sldMasterIdLst>
  <p:sldIdLst>
    <p:sldId xmlns:r="http://schemas.openxmlformats.org/officeDocument/2006/relationships" id="256" r:id="Rb0562d0a37ca496c"/>
    <p:sldId xmlns:r="http://schemas.openxmlformats.org/officeDocument/2006/relationships" id="257" r:id="R7eb0aa6207164ae4"/>
    <p:sldId xmlns:r="http://schemas.openxmlformats.org/officeDocument/2006/relationships" id="258" r:id="Rc57d26a8151e495e"/>
    <p:sldId xmlns:r="http://schemas.openxmlformats.org/officeDocument/2006/relationships" id="259" r:id="R64975c1de9b54220"/>
    <p:sldId xmlns:r="http://schemas.openxmlformats.org/officeDocument/2006/relationships" id="260" r:id="R2a9d0d4a198649c2"/>
    <p:sldId xmlns:r="http://schemas.openxmlformats.org/officeDocument/2006/relationships" id="261" r:id="R545b33ba2aa3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9fcb113fb4a3a" /><Relationship Type="http://schemas.openxmlformats.org/officeDocument/2006/relationships/slide" Target="/ppt/slides/slide1.xml" Id="Rb0562d0a37ca496c" /><Relationship Type="http://schemas.openxmlformats.org/officeDocument/2006/relationships/slide" Target="/ppt/slides/slide2.xml" Id="R7eb0aa6207164ae4" /><Relationship Type="http://schemas.openxmlformats.org/officeDocument/2006/relationships/slide" Target="/ppt/slides/slide3.xml" Id="Rc57d26a8151e495e" /><Relationship Type="http://schemas.openxmlformats.org/officeDocument/2006/relationships/slide" Target="/ppt/slides/slide4.xml" Id="R64975c1de9b54220" /><Relationship Type="http://schemas.openxmlformats.org/officeDocument/2006/relationships/slide" Target="/ppt/slides/slide5.xml" Id="R2a9d0d4a198649c2" /><Relationship Type="http://schemas.openxmlformats.org/officeDocument/2006/relationships/slide" Target="/ppt/slides/slide6.xml" Id="R545b33ba2aa3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edaef38d9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08d3bf7a34cd4" /><Relationship Type="http://schemas.openxmlformats.org/officeDocument/2006/relationships/theme" Target="/ppt/slideMasters/theme/theme1.xml" Id="R38e139d65e72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708d3bf7a3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1ee9b29a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1e650b529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826eee0a043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5982a3584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9eee279b8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043e0418045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VIVEA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SOLUM HERMANSEN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Reistadlia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933 238 911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VIVEA AS</a:t>
            </a:r>
          </a:p>
        </p:txBody>
      </p:sp>
    </p:spTree>
  </p:cSld>
  <p:clrMapOvr>
    <a:masterClrMapping xmlns:a="http://schemas.openxmlformats.org/drawingml/2006/main"/>
  </p:clrMapOvr>
</p:sld>
</file>