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240768d79f47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2743c5be0b40c1"/>
  </p:sldMasterIdLst>
  <p:sldIdLst>
    <p:sldId xmlns:r="http://schemas.openxmlformats.org/officeDocument/2006/relationships" id="256" r:id="R6b6e69e364404d5f"/>
    <p:sldId xmlns:r="http://schemas.openxmlformats.org/officeDocument/2006/relationships" id="257" r:id="Redaf813101b04013"/>
    <p:sldId xmlns:r="http://schemas.openxmlformats.org/officeDocument/2006/relationships" id="258" r:id="R8008a9dddbed433c"/>
    <p:sldId xmlns:r="http://schemas.openxmlformats.org/officeDocument/2006/relationships" id="259" r:id="R043a3032392042a2"/>
    <p:sldId xmlns:r="http://schemas.openxmlformats.org/officeDocument/2006/relationships" id="260" r:id="Re573774963874ec2"/>
    <p:sldId xmlns:r="http://schemas.openxmlformats.org/officeDocument/2006/relationships" id="261" r:id="R1b597836ad1b46c1"/>
    <p:sldId xmlns:r="http://schemas.openxmlformats.org/officeDocument/2006/relationships" id="262" r:id="Rdeec05da3cc748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2743c5be0b40c1" /><Relationship Type="http://schemas.openxmlformats.org/officeDocument/2006/relationships/slide" Target="/ppt/slides/slide1.xml" Id="R6b6e69e364404d5f" /><Relationship Type="http://schemas.openxmlformats.org/officeDocument/2006/relationships/slide" Target="/ppt/slides/slide2.xml" Id="Redaf813101b04013" /><Relationship Type="http://schemas.openxmlformats.org/officeDocument/2006/relationships/slide" Target="/ppt/slides/slide3.xml" Id="R8008a9dddbed433c" /><Relationship Type="http://schemas.openxmlformats.org/officeDocument/2006/relationships/slide" Target="/ppt/slides/slide4.xml" Id="R043a3032392042a2" /><Relationship Type="http://schemas.openxmlformats.org/officeDocument/2006/relationships/slide" Target="/ppt/slides/slide5.xml" Id="Re573774963874ec2" /><Relationship Type="http://schemas.openxmlformats.org/officeDocument/2006/relationships/slide" Target="/ppt/slides/slide6.xml" Id="R1b597836ad1b46c1" /><Relationship Type="http://schemas.openxmlformats.org/officeDocument/2006/relationships/slide" Target="/ppt/slides/slide7.xml" Id="Rdeec05da3cc748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551d4e3fad4b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1ff630d944169" /><Relationship Type="http://schemas.openxmlformats.org/officeDocument/2006/relationships/theme" Target="/ppt/slideMasters/theme/theme1.xml" Id="R191113cc1e9a4a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81ff630d9441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02eeb88fb49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ba543dee744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e6df037514a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96aef654d4d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49925cd3142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a056b1c0848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902f39fd042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MERRI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MERRI HOLDING AS ble etablert [år] og holder til i Tyristrand.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1 631 374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413 147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304 734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774 506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1 508 869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ROLANDS MIKELSONS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Fegriveien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3533 Tyristrand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933 227 979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MERRI HOLDING AS</a:t>
            </a:r>
          </a:p>
        </p:txBody>
      </p:sp>
    </p:spTree>
  </p:cSld>
  <p:clrMapOvr>
    <a:masterClrMapping xmlns:a="http://schemas.openxmlformats.org/drawingml/2006/main"/>
  </p:clrMapOvr>
</p:sld>
</file>