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f33ff0062345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a79c8dede24c79"/>
  </p:sldMasterIdLst>
  <p:sldIdLst>
    <p:sldId xmlns:r="http://schemas.openxmlformats.org/officeDocument/2006/relationships" id="256" r:id="R08c59d00fba94232"/>
    <p:sldId xmlns:r="http://schemas.openxmlformats.org/officeDocument/2006/relationships" id="257" r:id="Rc4ef6419b5bf4f0a"/>
    <p:sldId xmlns:r="http://schemas.openxmlformats.org/officeDocument/2006/relationships" id="258" r:id="R005785f84ebd45d7"/>
    <p:sldId xmlns:r="http://schemas.openxmlformats.org/officeDocument/2006/relationships" id="259" r:id="Re91abfe31ae34b49"/>
    <p:sldId xmlns:r="http://schemas.openxmlformats.org/officeDocument/2006/relationships" id="260" r:id="Ra1474926898f4758"/>
    <p:sldId xmlns:r="http://schemas.openxmlformats.org/officeDocument/2006/relationships" id="261" r:id="R5a6a81141c8444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a79c8dede24c79" /><Relationship Type="http://schemas.openxmlformats.org/officeDocument/2006/relationships/slide" Target="/ppt/slides/slide1.xml" Id="R08c59d00fba94232" /><Relationship Type="http://schemas.openxmlformats.org/officeDocument/2006/relationships/slide" Target="/ppt/slides/slide2.xml" Id="Rc4ef6419b5bf4f0a" /><Relationship Type="http://schemas.openxmlformats.org/officeDocument/2006/relationships/slide" Target="/ppt/slides/slide3.xml" Id="R005785f84ebd45d7" /><Relationship Type="http://schemas.openxmlformats.org/officeDocument/2006/relationships/slide" Target="/ppt/slides/slide4.xml" Id="Re91abfe31ae34b49" /><Relationship Type="http://schemas.openxmlformats.org/officeDocument/2006/relationships/slide" Target="/ppt/slides/slide5.xml" Id="Ra1474926898f4758" /><Relationship Type="http://schemas.openxmlformats.org/officeDocument/2006/relationships/slide" Target="/ppt/slides/slide6.xml" Id="R5a6a81141c8444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8d44ba0bf42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c1519614641ad" /><Relationship Type="http://schemas.openxmlformats.org/officeDocument/2006/relationships/theme" Target="/ppt/slideMasters/theme/theme1.xml" Id="R2f70f31876c1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2c15196146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b678171b641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1c97690a54a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12d94d4be41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663a596d74f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3700fa6ee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fa1a15f474c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