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0bece75e254c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369f557c9649b8"/>
  </p:sldMasterIdLst>
  <p:sldIdLst>
    <p:sldId xmlns:r="http://schemas.openxmlformats.org/officeDocument/2006/relationships" id="256" r:id="Rc6d4378b1cd44117"/>
    <p:sldId xmlns:r="http://schemas.openxmlformats.org/officeDocument/2006/relationships" id="257" r:id="R21a0e754a76b4fee"/>
    <p:sldId xmlns:r="http://schemas.openxmlformats.org/officeDocument/2006/relationships" id="258" r:id="R8eeabaaed12d4e89"/>
    <p:sldId xmlns:r="http://schemas.openxmlformats.org/officeDocument/2006/relationships" id="259" r:id="R5de3f5291f944270"/>
    <p:sldId xmlns:r="http://schemas.openxmlformats.org/officeDocument/2006/relationships" id="260" r:id="R685515fbce9d4b74"/>
    <p:sldId xmlns:r="http://schemas.openxmlformats.org/officeDocument/2006/relationships" id="261" r:id="R3cba8296b9864b19"/>
    <p:sldId xmlns:r="http://schemas.openxmlformats.org/officeDocument/2006/relationships" id="262" r:id="R8f6635b188134c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369f557c9649b8" /><Relationship Type="http://schemas.openxmlformats.org/officeDocument/2006/relationships/slide" Target="/ppt/slides/slide1.xml" Id="Rc6d4378b1cd44117" /><Relationship Type="http://schemas.openxmlformats.org/officeDocument/2006/relationships/slide" Target="/ppt/slides/slide2.xml" Id="R21a0e754a76b4fee" /><Relationship Type="http://schemas.openxmlformats.org/officeDocument/2006/relationships/slide" Target="/ppt/slides/slide3.xml" Id="R8eeabaaed12d4e89" /><Relationship Type="http://schemas.openxmlformats.org/officeDocument/2006/relationships/slide" Target="/ppt/slides/slide4.xml" Id="R5de3f5291f944270" /><Relationship Type="http://schemas.openxmlformats.org/officeDocument/2006/relationships/slide" Target="/ppt/slides/slide5.xml" Id="R685515fbce9d4b74" /><Relationship Type="http://schemas.openxmlformats.org/officeDocument/2006/relationships/slide" Target="/ppt/slides/slide6.xml" Id="R3cba8296b9864b19" /><Relationship Type="http://schemas.openxmlformats.org/officeDocument/2006/relationships/slide" Target="/ppt/slides/slide7.xml" Id="R8f6635b188134c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1eefe78bed4d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790433d294c35" /><Relationship Type="http://schemas.openxmlformats.org/officeDocument/2006/relationships/theme" Target="/ppt/slideMasters/theme/theme1.xml" Id="R7f35e134e2a048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9790433d294c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2481b5d2e41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4b1fc8df44f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6b12a489f44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c442e65a345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1eeaa6c2d40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35fdaf1374e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c7615727c4d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MESTERGRUPPEN BOLIGPARTNER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BOLIGPARTNER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MESTERGRUPPEN BOLIGPARTNER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BOLIGPARTNER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BOLIGPARTNER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BOLIGPARTNER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95 899 211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−8 137 925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−7 610 333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43 417 826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BOLIGPARTNER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MESTERGRUPPEN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BOLIGPARTNER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Parkgata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post@boligpartner.no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www.boligpartner.no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933 224 813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BOLIGPARTNER AS</a:t>
            </a:r>
          </a:p>
        </p:txBody>
      </p:sp>
    </p:spTree>
  </p:cSld>
  <p:clrMapOvr>
    <a:masterClrMapping xmlns:a="http://schemas.openxmlformats.org/drawingml/2006/main"/>
  </p:clrMapOvr>
</p:sld>
</file>