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49b089c6fa4b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e01e42617445fc"/>
  </p:sldMasterIdLst>
  <p:sldIdLst>
    <p:sldId xmlns:r="http://schemas.openxmlformats.org/officeDocument/2006/relationships" id="256" r:id="Raefcc0a602624e83"/>
    <p:sldId xmlns:r="http://schemas.openxmlformats.org/officeDocument/2006/relationships" id="257" r:id="R44c2d351609447ec"/>
    <p:sldId xmlns:r="http://schemas.openxmlformats.org/officeDocument/2006/relationships" id="258" r:id="Rdd8e3261421540b1"/>
    <p:sldId xmlns:r="http://schemas.openxmlformats.org/officeDocument/2006/relationships" id="259" r:id="R40da302d8e414711"/>
    <p:sldId xmlns:r="http://schemas.openxmlformats.org/officeDocument/2006/relationships" id="260" r:id="Reccf34f340a14332"/>
    <p:sldId xmlns:r="http://schemas.openxmlformats.org/officeDocument/2006/relationships" id="261" r:id="R6f2f2dbba4984169"/>
    <p:sldId xmlns:r="http://schemas.openxmlformats.org/officeDocument/2006/relationships" id="262" r:id="Rdbab6a35690146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e01e42617445fc" /><Relationship Type="http://schemas.openxmlformats.org/officeDocument/2006/relationships/slide" Target="/ppt/slides/slide1.xml" Id="Raefcc0a602624e83" /><Relationship Type="http://schemas.openxmlformats.org/officeDocument/2006/relationships/slide" Target="/ppt/slides/slide2.xml" Id="R44c2d351609447ec" /><Relationship Type="http://schemas.openxmlformats.org/officeDocument/2006/relationships/slide" Target="/ppt/slides/slide3.xml" Id="Rdd8e3261421540b1" /><Relationship Type="http://schemas.openxmlformats.org/officeDocument/2006/relationships/slide" Target="/ppt/slides/slide4.xml" Id="R40da302d8e414711" /><Relationship Type="http://schemas.openxmlformats.org/officeDocument/2006/relationships/slide" Target="/ppt/slides/slide5.xml" Id="Reccf34f340a14332" /><Relationship Type="http://schemas.openxmlformats.org/officeDocument/2006/relationships/slide" Target="/ppt/slides/slide6.xml" Id="R6f2f2dbba4984169" /><Relationship Type="http://schemas.openxmlformats.org/officeDocument/2006/relationships/slide" Target="/ppt/slides/slide7.xml" Id="Rdbab6a35690146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00fe9838b142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e640d158e4a68" /><Relationship Type="http://schemas.openxmlformats.org/officeDocument/2006/relationships/theme" Target="/ppt/slideMasters/theme/theme1.xml" Id="R343d4ea7957641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1e640d158e4a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6bdf23d5e44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f8d9800a84a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5f37ff2834c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ff66e835b40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3e839b70249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f5f8f604d47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580167a424d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MESTERGRUPPEN BOLIGPARTNER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MESTERGRUPPEN BOLIGPARTNER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95 899 211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−8 137 925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−7 610 333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43 417 826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MESTERGRUPPEN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Parkgata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post@boligpartner.no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www.boligpartner.no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933 224 813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MESTERGRUPPEN BOLIGPARTNER AS</a:t>
            </a:r>
          </a:p>
        </p:txBody>
      </p:sp>
    </p:spTree>
  </p:cSld>
  <p:clrMapOvr>
    <a:masterClrMapping xmlns:a="http://schemas.openxmlformats.org/drawingml/2006/main"/>
  </p:clrMapOvr>
</p:sld>
</file>