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b9d99cb50a4c7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be1b51a874a4d06"/>
  </p:sldMasterIdLst>
  <p:sldIdLst>
    <p:sldId xmlns:r="http://schemas.openxmlformats.org/officeDocument/2006/relationships" id="256" r:id="Re83c1c26047e4560"/>
    <p:sldId xmlns:r="http://schemas.openxmlformats.org/officeDocument/2006/relationships" id="257" r:id="R2249730a1ca14e20"/>
    <p:sldId xmlns:r="http://schemas.openxmlformats.org/officeDocument/2006/relationships" id="258" r:id="R950c0802356d4791"/>
    <p:sldId xmlns:r="http://schemas.openxmlformats.org/officeDocument/2006/relationships" id="259" r:id="R406fa49c8b7c4c54"/>
    <p:sldId xmlns:r="http://schemas.openxmlformats.org/officeDocument/2006/relationships" id="260" r:id="Ra77330fbe3d04cc8"/>
    <p:sldId xmlns:r="http://schemas.openxmlformats.org/officeDocument/2006/relationships" id="261" r:id="R9239cb9157c44902"/>
    <p:sldId xmlns:r="http://schemas.openxmlformats.org/officeDocument/2006/relationships" id="262" r:id="Rd28e2ffa8b974d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e1b51a874a4d06" /><Relationship Type="http://schemas.openxmlformats.org/officeDocument/2006/relationships/slide" Target="/ppt/slides/slide1.xml" Id="Re83c1c26047e4560" /><Relationship Type="http://schemas.openxmlformats.org/officeDocument/2006/relationships/slide" Target="/ppt/slides/slide2.xml" Id="R2249730a1ca14e20" /><Relationship Type="http://schemas.openxmlformats.org/officeDocument/2006/relationships/slide" Target="/ppt/slides/slide3.xml" Id="R950c0802356d4791" /><Relationship Type="http://schemas.openxmlformats.org/officeDocument/2006/relationships/slide" Target="/ppt/slides/slide4.xml" Id="R406fa49c8b7c4c54" /><Relationship Type="http://schemas.openxmlformats.org/officeDocument/2006/relationships/slide" Target="/ppt/slides/slide5.xml" Id="Ra77330fbe3d04cc8" /><Relationship Type="http://schemas.openxmlformats.org/officeDocument/2006/relationships/slide" Target="/ppt/slides/slide6.xml" Id="R9239cb9157c44902" /><Relationship Type="http://schemas.openxmlformats.org/officeDocument/2006/relationships/slide" Target="/ppt/slides/slide7.xml" Id="Rd28e2ffa8b974d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343e842b464a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ea0980f1ba4a15" /><Relationship Type="http://schemas.openxmlformats.org/officeDocument/2006/relationships/theme" Target="/ppt/slideMasters/theme/theme1.xml" Id="Rb61c7a584c8448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3ea0980f1ba4a1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4eb49b349d4cc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27008750864a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d8a05c588b4ff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4eef70baf6469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f291ef290849f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d0287b2e8845a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bebc0bde9a4cd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MAAK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MAAK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MAAK HOLDING AS ble etablert [år] og holder til i Moss.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MAAK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MAAK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MAAK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−347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−4 587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−4 602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19 608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69 608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MAAK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MATTHEW STEINAR AAKERØY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MAAK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Solborgveien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1528 Moss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933 216 780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MAAK HOLDING AS</a:t>
            </a:r>
          </a:p>
        </p:txBody>
      </p:sp>
    </p:spTree>
  </p:cSld>
  <p:clrMapOvr>
    <a:masterClrMapping xmlns:a="http://schemas.openxmlformats.org/drawingml/2006/main"/>
  </p:clrMapOvr>
</p:sld>
</file>