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ae29ebe57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c32cfdcb6460e"/>
  </p:sldMasterIdLst>
  <p:sldIdLst>
    <p:sldId xmlns:r="http://schemas.openxmlformats.org/officeDocument/2006/relationships" id="256" r:id="R8091327012184a2d"/>
    <p:sldId xmlns:r="http://schemas.openxmlformats.org/officeDocument/2006/relationships" id="257" r:id="R82f10ea57da94259"/>
    <p:sldId xmlns:r="http://schemas.openxmlformats.org/officeDocument/2006/relationships" id="258" r:id="Rd632a52d4f0b4422"/>
    <p:sldId xmlns:r="http://schemas.openxmlformats.org/officeDocument/2006/relationships" id="259" r:id="Rbf4f83e01edd4ca4"/>
    <p:sldId xmlns:r="http://schemas.openxmlformats.org/officeDocument/2006/relationships" id="260" r:id="R92b3c7a2c97a4685"/>
    <p:sldId xmlns:r="http://schemas.openxmlformats.org/officeDocument/2006/relationships" id="261" r:id="R713322709932469f"/>
    <p:sldId xmlns:r="http://schemas.openxmlformats.org/officeDocument/2006/relationships" id="262" r:id="R96ca43a0a376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c32cfdcb6460e" /><Relationship Type="http://schemas.openxmlformats.org/officeDocument/2006/relationships/slide" Target="/ppt/slides/slide1.xml" Id="R8091327012184a2d" /><Relationship Type="http://schemas.openxmlformats.org/officeDocument/2006/relationships/slide" Target="/ppt/slides/slide2.xml" Id="R82f10ea57da94259" /><Relationship Type="http://schemas.openxmlformats.org/officeDocument/2006/relationships/slide" Target="/ppt/slides/slide3.xml" Id="Rd632a52d4f0b4422" /><Relationship Type="http://schemas.openxmlformats.org/officeDocument/2006/relationships/slide" Target="/ppt/slides/slide4.xml" Id="Rbf4f83e01edd4ca4" /><Relationship Type="http://schemas.openxmlformats.org/officeDocument/2006/relationships/slide" Target="/ppt/slides/slide5.xml" Id="R92b3c7a2c97a4685" /><Relationship Type="http://schemas.openxmlformats.org/officeDocument/2006/relationships/slide" Target="/ppt/slides/slide6.xml" Id="R713322709932469f" /><Relationship Type="http://schemas.openxmlformats.org/officeDocument/2006/relationships/slide" Target="/ppt/slides/slide7.xml" Id="R96ca43a0a376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a283dd09e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50044f5174298" /><Relationship Type="http://schemas.openxmlformats.org/officeDocument/2006/relationships/theme" Target="/ppt/slideMasters/theme/theme1.xml" Id="R5f70301f0f87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250044f517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39247a0c0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9b8590d0f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b8a950ca2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c612108ad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ac2f75aa5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cb1dcd07d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b59be0c2e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999 478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OTHILIE HARR VOGTH-ERIKSEN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info@att-ark.no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www.att-ark.no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933 210 596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 ARKITEKTUR AS</a:t>
            </a:r>
          </a:p>
        </p:txBody>
      </p:sp>
    </p:spTree>
  </p:cSld>
  <p:clrMapOvr>
    <a:masterClrMapping xmlns:a="http://schemas.openxmlformats.org/drawingml/2006/main"/>
  </p:clrMapOvr>
</p:sld>
</file>