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00dd3444840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56103ad8e14001"/>
  </p:sldMasterIdLst>
  <p:sldIdLst>
    <p:sldId xmlns:r="http://schemas.openxmlformats.org/officeDocument/2006/relationships" id="256" r:id="R44048d47bfea4d10"/>
    <p:sldId xmlns:r="http://schemas.openxmlformats.org/officeDocument/2006/relationships" id="257" r:id="R6910410715e14cf0"/>
    <p:sldId xmlns:r="http://schemas.openxmlformats.org/officeDocument/2006/relationships" id="258" r:id="R9de2fd62b48c44e5"/>
    <p:sldId xmlns:r="http://schemas.openxmlformats.org/officeDocument/2006/relationships" id="259" r:id="R8c292474446d4214"/>
    <p:sldId xmlns:r="http://schemas.openxmlformats.org/officeDocument/2006/relationships" id="260" r:id="R753060c2381c4c46"/>
    <p:sldId xmlns:r="http://schemas.openxmlformats.org/officeDocument/2006/relationships" id="261" r:id="R4d54b5487e49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6103ad8e14001" /><Relationship Type="http://schemas.openxmlformats.org/officeDocument/2006/relationships/slide" Target="/ppt/slides/slide1.xml" Id="R44048d47bfea4d10" /><Relationship Type="http://schemas.openxmlformats.org/officeDocument/2006/relationships/slide" Target="/ppt/slides/slide2.xml" Id="R6910410715e14cf0" /><Relationship Type="http://schemas.openxmlformats.org/officeDocument/2006/relationships/slide" Target="/ppt/slides/slide3.xml" Id="R9de2fd62b48c44e5" /><Relationship Type="http://schemas.openxmlformats.org/officeDocument/2006/relationships/slide" Target="/ppt/slides/slide4.xml" Id="R8c292474446d4214" /><Relationship Type="http://schemas.openxmlformats.org/officeDocument/2006/relationships/slide" Target="/ppt/slides/slide5.xml" Id="R753060c2381c4c46" /><Relationship Type="http://schemas.openxmlformats.org/officeDocument/2006/relationships/slide" Target="/ppt/slides/slide6.xml" Id="R4d54b5487e4946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1f80f5e4c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61027acca48ad" /><Relationship Type="http://schemas.openxmlformats.org/officeDocument/2006/relationships/theme" Target="/ppt/slideMasters/theme/theme1.xml" Id="Rb7565bf21e874b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61027acca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5877b9f5c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1899b138b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6c6fc476d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51bfbd7b142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681d151524d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d28b681a247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−120 664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info@att-ark.no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www.att-ark.no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933 210 596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