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b8e1f075c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6bf1b4f7654a4a"/>
  </p:sldMasterIdLst>
  <p:sldIdLst>
    <p:sldId xmlns:r="http://schemas.openxmlformats.org/officeDocument/2006/relationships" id="256" r:id="R0286ead091fb462d"/>
    <p:sldId xmlns:r="http://schemas.openxmlformats.org/officeDocument/2006/relationships" id="257" r:id="R85603489a5f3459a"/>
    <p:sldId xmlns:r="http://schemas.openxmlformats.org/officeDocument/2006/relationships" id="258" r:id="R57cacbefead84d83"/>
    <p:sldId xmlns:r="http://schemas.openxmlformats.org/officeDocument/2006/relationships" id="259" r:id="R921b793819bc49dc"/>
    <p:sldId xmlns:r="http://schemas.openxmlformats.org/officeDocument/2006/relationships" id="260" r:id="R0f8f996bf7ae4427"/>
    <p:sldId xmlns:r="http://schemas.openxmlformats.org/officeDocument/2006/relationships" id="261" r:id="R5f9ecf09376f4bc0"/>
    <p:sldId xmlns:r="http://schemas.openxmlformats.org/officeDocument/2006/relationships" id="262" r:id="R44fc61bb4cf9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bf1b4f7654a4a" /><Relationship Type="http://schemas.openxmlformats.org/officeDocument/2006/relationships/slide" Target="/ppt/slides/slide1.xml" Id="R0286ead091fb462d" /><Relationship Type="http://schemas.openxmlformats.org/officeDocument/2006/relationships/slide" Target="/ppt/slides/slide2.xml" Id="R85603489a5f3459a" /><Relationship Type="http://schemas.openxmlformats.org/officeDocument/2006/relationships/slide" Target="/ppt/slides/slide3.xml" Id="R57cacbefead84d83" /><Relationship Type="http://schemas.openxmlformats.org/officeDocument/2006/relationships/slide" Target="/ppt/slides/slide4.xml" Id="R921b793819bc49dc" /><Relationship Type="http://schemas.openxmlformats.org/officeDocument/2006/relationships/slide" Target="/ppt/slides/slide5.xml" Id="R0f8f996bf7ae4427" /><Relationship Type="http://schemas.openxmlformats.org/officeDocument/2006/relationships/slide" Target="/ppt/slides/slide6.xml" Id="R5f9ecf09376f4bc0" /><Relationship Type="http://schemas.openxmlformats.org/officeDocument/2006/relationships/slide" Target="/ppt/slides/slide7.xml" Id="R44fc61bb4cf9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d1c7be6494a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8669fd904c97" /><Relationship Type="http://schemas.openxmlformats.org/officeDocument/2006/relationships/theme" Target="/ppt/slideMasters/theme/theme1.xml" Id="R5838e584f42a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f8669fd904c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62c5aaf8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a0fb52fd44c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b4453d178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5c2b16a6b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588eb68d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252d3d69d42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a03a49878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EIENDOM 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EIENDOM OG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133 934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Storrvegen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933 210 561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EIENDOM OG HOLDING AS</a:t>
            </a:r>
          </a:p>
        </p:txBody>
      </p:sp>
    </p:spTree>
  </p:cSld>
  <p:clrMapOvr>
    <a:masterClrMapping xmlns:a="http://schemas.openxmlformats.org/drawingml/2006/main"/>
  </p:clrMapOvr>
</p:sld>
</file>