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8f13a87a4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9e3e8fc7a4290"/>
  </p:sldMasterIdLst>
  <p:sldIdLst>
    <p:sldId xmlns:r="http://schemas.openxmlformats.org/officeDocument/2006/relationships" id="256" r:id="R7ca2a48a87c64ec0"/>
    <p:sldId xmlns:r="http://schemas.openxmlformats.org/officeDocument/2006/relationships" id="257" r:id="R0441030a37de43d6"/>
    <p:sldId xmlns:r="http://schemas.openxmlformats.org/officeDocument/2006/relationships" id="258" r:id="R979ee75827684dd3"/>
    <p:sldId xmlns:r="http://schemas.openxmlformats.org/officeDocument/2006/relationships" id="259" r:id="Rcea62b9d8b954fc2"/>
    <p:sldId xmlns:r="http://schemas.openxmlformats.org/officeDocument/2006/relationships" id="260" r:id="R25015dd0523d4b24"/>
    <p:sldId xmlns:r="http://schemas.openxmlformats.org/officeDocument/2006/relationships" id="261" r:id="R0d954dcd95fe4b15"/>
    <p:sldId xmlns:r="http://schemas.openxmlformats.org/officeDocument/2006/relationships" id="262" r:id="R3e50f529da34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9e3e8fc7a4290" /><Relationship Type="http://schemas.openxmlformats.org/officeDocument/2006/relationships/slide" Target="/ppt/slides/slide1.xml" Id="R7ca2a48a87c64ec0" /><Relationship Type="http://schemas.openxmlformats.org/officeDocument/2006/relationships/slide" Target="/ppt/slides/slide2.xml" Id="R0441030a37de43d6" /><Relationship Type="http://schemas.openxmlformats.org/officeDocument/2006/relationships/slide" Target="/ppt/slides/slide3.xml" Id="R979ee75827684dd3" /><Relationship Type="http://schemas.openxmlformats.org/officeDocument/2006/relationships/slide" Target="/ppt/slides/slide4.xml" Id="Rcea62b9d8b954fc2" /><Relationship Type="http://schemas.openxmlformats.org/officeDocument/2006/relationships/slide" Target="/ppt/slides/slide5.xml" Id="R25015dd0523d4b24" /><Relationship Type="http://schemas.openxmlformats.org/officeDocument/2006/relationships/slide" Target="/ppt/slides/slide6.xml" Id="R0d954dcd95fe4b15" /><Relationship Type="http://schemas.openxmlformats.org/officeDocument/2006/relationships/slide" Target="/ppt/slides/slide7.xml" Id="R3e50f529da34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a7cf667e7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6307602b47b1" /><Relationship Type="http://schemas.openxmlformats.org/officeDocument/2006/relationships/theme" Target="/ppt/slideMasters/theme/theme1.xml" Id="R678894583606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46307602b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a1c70cd0b44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200888702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15110d064a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8736f705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df0538dd0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68283fa8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48fb1442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RUNSTA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Geitmyrsveien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RUNSTA AS</a:t>
            </a:r>
          </a:p>
        </p:txBody>
      </p:sp>
    </p:spTree>
  </p:cSld>
  <p:clrMapOvr>
    <a:masterClrMapping xmlns:a="http://schemas.openxmlformats.org/drawingml/2006/main"/>
  </p:clrMapOvr>
</p:sld>
</file>