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d512a0a5a546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acd33d830d43d8"/>
  </p:sldMasterIdLst>
  <p:sldIdLst>
    <p:sldId xmlns:r="http://schemas.openxmlformats.org/officeDocument/2006/relationships" id="256" r:id="R79dee39fc2824ee6"/>
    <p:sldId xmlns:r="http://schemas.openxmlformats.org/officeDocument/2006/relationships" id="257" r:id="R4688b150cdcf4dcd"/>
    <p:sldId xmlns:r="http://schemas.openxmlformats.org/officeDocument/2006/relationships" id="258" r:id="R1179f7663de3421a"/>
    <p:sldId xmlns:r="http://schemas.openxmlformats.org/officeDocument/2006/relationships" id="259" r:id="R28a794ca80764565"/>
    <p:sldId xmlns:r="http://schemas.openxmlformats.org/officeDocument/2006/relationships" id="260" r:id="R8a410fd490544c2a"/>
    <p:sldId xmlns:r="http://schemas.openxmlformats.org/officeDocument/2006/relationships" id="261" r:id="Rac04abafdeab4414"/>
    <p:sldId xmlns:r="http://schemas.openxmlformats.org/officeDocument/2006/relationships" id="262" r:id="Rfb348ab5ddab47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acd33d830d43d8" /><Relationship Type="http://schemas.openxmlformats.org/officeDocument/2006/relationships/slide" Target="/ppt/slides/slide1.xml" Id="R79dee39fc2824ee6" /><Relationship Type="http://schemas.openxmlformats.org/officeDocument/2006/relationships/slide" Target="/ppt/slides/slide2.xml" Id="R4688b150cdcf4dcd" /><Relationship Type="http://schemas.openxmlformats.org/officeDocument/2006/relationships/slide" Target="/ppt/slides/slide3.xml" Id="R1179f7663de3421a" /><Relationship Type="http://schemas.openxmlformats.org/officeDocument/2006/relationships/slide" Target="/ppt/slides/slide4.xml" Id="R28a794ca80764565" /><Relationship Type="http://schemas.openxmlformats.org/officeDocument/2006/relationships/slide" Target="/ppt/slides/slide5.xml" Id="R8a410fd490544c2a" /><Relationship Type="http://schemas.openxmlformats.org/officeDocument/2006/relationships/slide" Target="/ppt/slides/slide6.xml" Id="Rac04abafdeab4414" /><Relationship Type="http://schemas.openxmlformats.org/officeDocument/2006/relationships/slide" Target="/ppt/slides/slide7.xml" Id="Rfb348ab5ddab47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a2986630b34e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1b111779a74957" /><Relationship Type="http://schemas.openxmlformats.org/officeDocument/2006/relationships/theme" Target="/ppt/slideMasters/theme/theme1.xml" Id="R0ff68c8f3e1b44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1b111779a749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856987421a4f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43019ecfc845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bddf7df5bd4f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5771f8d22e4c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2244a7b6cc4a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47c57e1ca54d5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413ffc1d674f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TEQVA AGDER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TEQVA AGDER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TEQVA AGDER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TEQVA AGDER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TEQVA AGDER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TEQVA AGDER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5 154 999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−276 276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21 412 824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59 954 387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146 581 179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TEQVA AGDER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TEQVA GRUPPEN AS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TEQVA AGDER ANSATTE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TEQVA AGDER ANSATTE 2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TEQVA AGDER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Bedriftsveien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933 196 771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TEQVA AGDER AS</a:t>
            </a:r>
          </a:p>
        </p:txBody>
      </p:sp>
    </p:spTree>
  </p:cSld>
  <p:clrMapOvr>
    <a:masterClrMapping xmlns:a="http://schemas.openxmlformats.org/drawingml/2006/main"/>
  </p:clrMapOvr>
</p:sld>
</file>