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d6b5d70da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82f14742d48a7"/>
  </p:sldMasterIdLst>
  <p:sldIdLst>
    <p:sldId xmlns:r="http://schemas.openxmlformats.org/officeDocument/2006/relationships" id="256" r:id="Ra1c3d2c4e2f044cf"/>
    <p:sldId xmlns:r="http://schemas.openxmlformats.org/officeDocument/2006/relationships" id="257" r:id="R91acaa4c9fa64f18"/>
    <p:sldId xmlns:r="http://schemas.openxmlformats.org/officeDocument/2006/relationships" id="258" r:id="Raeae56b5b129437a"/>
    <p:sldId xmlns:r="http://schemas.openxmlformats.org/officeDocument/2006/relationships" id="259" r:id="Rf36ec57a831943aa"/>
    <p:sldId xmlns:r="http://schemas.openxmlformats.org/officeDocument/2006/relationships" id="260" r:id="Recbbdc3ceab24396"/>
    <p:sldId xmlns:r="http://schemas.openxmlformats.org/officeDocument/2006/relationships" id="261" r:id="R39ce0a915641451c"/>
    <p:sldId xmlns:r="http://schemas.openxmlformats.org/officeDocument/2006/relationships" id="262" r:id="Rf8fc3c99b8d8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82f14742d48a7" /><Relationship Type="http://schemas.openxmlformats.org/officeDocument/2006/relationships/slide" Target="/ppt/slides/slide1.xml" Id="Ra1c3d2c4e2f044cf" /><Relationship Type="http://schemas.openxmlformats.org/officeDocument/2006/relationships/slide" Target="/ppt/slides/slide2.xml" Id="R91acaa4c9fa64f18" /><Relationship Type="http://schemas.openxmlformats.org/officeDocument/2006/relationships/slide" Target="/ppt/slides/slide3.xml" Id="Raeae56b5b129437a" /><Relationship Type="http://schemas.openxmlformats.org/officeDocument/2006/relationships/slide" Target="/ppt/slides/slide4.xml" Id="Rf36ec57a831943aa" /><Relationship Type="http://schemas.openxmlformats.org/officeDocument/2006/relationships/slide" Target="/ppt/slides/slide5.xml" Id="Recbbdc3ceab24396" /><Relationship Type="http://schemas.openxmlformats.org/officeDocument/2006/relationships/slide" Target="/ppt/slides/slide6.xml" Id="R39ce0a915641451c" /><Relationship Type="http://schemas.openxmlformats.org/officeDocument/2006/relationships/slide" Target="/ppt/slides/slide7.xml" Id="Rf8fc3c99b8d8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e69061312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c2bb4d674cc3" /><Relationship Type="http://schemas.openxmlformats.org/officeDocument/2006/relationships/theme" Target="/ppt/slideMasters/theme/theme1.xml" Id="Rda42b5f03f8e45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4c2bb4d67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0a20c199d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8328d99b3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46ded388845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2257edda6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82dc9cfb048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4b5a2f84147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7cf4dd186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LYD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LYD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−6 550 432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4 131 021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7 810 151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BLUESETTE HOLDING AS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HAUGDAL-GRUPPEN AS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MALVIK HOLDING AS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DYBFEST LYS&amp;LYKTER AS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VII's gate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933 192 199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LYD HOLDING AS</a:t>
            </a:r>
          </a:p>
        </p:txBody>
      </p:sp>
    </p:spTree>
  </p:cSld>
  <p:clrMapOvr>
    <a:masterClrMapping xmlns:a="http://schemas.openxmlformats.org/drawingml/2006/main"/>
  </p:clrMapOvr>
</p:sld>
</file>