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15773b8574e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068639f8d94704"/>
  </p:sldMasterIdLst>
  <p:sldIdLst>
    <p:sldId xmlns:r="http://schemas.openxmlformats.org/officeDocument/2006/relationships" id="256" r:id="R6e064ddd34f04441"/>
    <p:sldId xmlns:r="http://schemas.openxmlformats.org/officeDocument/2006/relationships" id="257" r:id="R8f906786557140a1"/>
    <p:sldId xmlns:r="http://schemas.openxmlformats.org/officeDocument/2006/relationships" id="258" r:id="R68affb5de27e4812"/>
    <p:sldId xmlns:r="http://schemas.openxmlformats.org/officeDocument/2006/relationships" id="259" r:id="R1339793540664c95"/>
    <p:sldId xmlns:r="http://schemas.openxmlformats.org/officeDocument/2006/relationships" id="260" r:id="Rc6912bb3d39f47d3"/>
    <p:sldId xmlns:r="http://schemas.openxmlformats.org/officeDocument/2006/relationships" id="261" r:id="R59dcad9d1d60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68639f8d94704" /><Relationship Type="http://schemas.openxmlformats.org/officeDocument/2006/relationships/slide" Target="/ppt/slides/slide1.xml" Id="R6e064ddd34f04441" /><Relationship Type="http://schemas.openxmlformats.org/officeDocument/2006/relationships/slide" Target="/ppt/slides/slide2.xml" Id="R8f906786557140a1" /><Relationship Type="http://schemas.openxmlformats.org/officeDocument/2006/relationships/slide" Target="/ppt/slides/slide3.xml" Id="R68affb5de27e4812" /><Relationship Type="http://schemas.openxmlformats.org/officeDocument/2006/relationships/slide" Target="/ppt/slides/slide4.xml" Id="R1339793540664c95" /><Relationship Type="http://schemas.openxmlformats.org/officeDocument/2006/relationships/slide" Target="/ppt/slides/slide5.xml" Id="Rc6912bb3d39f47d3" /><Relationship Type="http://schemas.openxmlformats.org/officeDocument/2006/relationships/slide" Target="/ppt/slides/slide6.xml" Id="R59dcad9d1d60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c0b412f6f41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87c595d854d20" /><Relationship Type="http://schemas.openxmlformats.org/officeDocument/2006/relationships/theme" Target="/ppt/slideMasters/theme/theme1.xml" Id="R14ca413f65d3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87c595d85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27f6f47b5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d1c4382b2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0b733a87a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5f8a6678b46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dc54441a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25b75447642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WENT AIR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WENT AIR SOLUTIONS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10 035 262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805 461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829 677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933 190 293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