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61af62497442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ed179482dc4d7e"/>
  </p:sldMasterIdLst>
  <p:sldIdLst>
    <p:sldId xmlns:r="http://schemas.openxmlformats.org/officeDocument/2006/relationships" id="256" r:id="Rdbd931e99fd441d5"/>
    <p:sldId xmlns:r="http://schemas.openxmlformats.org/officeDocument/2006/relationships" id="257" r:id="R74e4d63c5ae44cd5"/>
    <p:sldId xmlns:r="http://schemas.openxmlformats.org/officeDocument/2006/relationships" id="258" r:id="Rff82b8af63f8402f"/>
    <p:sldId xmlns:r="http://schemas.openxmlformats.org/officeDocument/2006/relationships" id="259" r:id="R6a5d396a2f74416e"/>
    <p:sldId xmlns:r="http://schemas.openxmlformats.org/officeDocument/2006/relationships" id="260" r:id="R5f1e1e79c1ab4c7e"/>
    <p:sldId xmlns:r="http://schemas.openxmlformats.org/officeDocument/2006/relationships" id="261" r:id="R00f29faeccab439d"/>
    <p:sldId xmlns:r="http://schemas.openxmlformats.org/officeDocument/2006/relationships" id="262" r:id="R87873c45145545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ed179482dc4d7e" /><Relationship Type="http://schemas.openxmlformats.org/officeDocument/2006/relationships/slide" Target="/ppt/slides/slide1.xml" Id="Rdbd931e99fd441d5" /><Relationship Type="http://schemas.openxmlformats.org/officeDocument/2006/relationships/slide" Target="/ppt/slides/slide2.xml" Id="R74e4d63c5ae44cd5" /><Relationship Type="http://schemas.openxmlformats.org/officeDocument/2006/relationships/slide" Target="/ppt/slides/slide3.xml" Id="Rff82b8af63f8402f" /><Relationship Type="http://schemas.openxmlformats.org/officeDocument/2006/relationships/slide" Target="/ppt/slides/slide4.xml" Id="R6a5d396a2f74416e" /><Relationship Type="http://schemas.openxmlformats.org/officeDocument/2006/relationships/slide" Target="/ppt/slides/slide5.xml" Id="R5f1e1e79c1ab4c7e" /><Relationship Type="http://schemas.openxmlformats.org/officeDocument/2006/relationships/slide" Target="/ppt/slides/slide6.xml" Id="R00f29faeccab439d" /><Relationship Type="http://schemas.openxmlformats.org/officeDocument/2006/relationships/slide" Target="/ppt/slides/slide7.xml" Id="R87873c45145545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5a7a21be194e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8ac4049e54f00" /><Relationship Type="http://schemas.openxmlformats.org/officeDocument/2006/relationships/theme" Target="/ppt/slideMasters/theme/theme1.xml" Id="R40e0b49aea8049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48ac4049e54f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1f2b4432b49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897ede35743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8b209fb1c744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8d2a5398040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f7931698542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ed7f8eef446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2d3de793f4c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HENNINGSMO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HENNINGSMO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HENNINGSMO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HENNINGSMO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HENNINGSMO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HENNINGSMO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120 094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140 794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163 327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HENNINGSMO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ANDRÉ HENNINGSMO FREDHEIM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HENNINGSMO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Kolsåsbakken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933 170 551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HENNINGSMO HOLDING AS</a:t>
            </a:r>
          </a:p>
        </p:txBody>
      </p:sp>
    </p:spTree>
  </p:cSld>
  <p:clrMapOvr>
    <a:masterClrMapping xmlns:a="http://schemas.openxmlformats.org/drawingml/2006/main"/>
  </p:clrMapOvr>
</p:sld>
</file>