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66219a17349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47898a5114c6b"/>
  </p:sldMasterIdLst>
  <p:sldIdLst>
    <p:sldId xmlns:r="http://schemas.openxmlformats.org/officeDocument/2006/relationships" id="256" r:id="R574bf677690f4e58"/>
    <p:sldId xmlns:r="http://schemas.openxmlformats.org/officeDocument/2006/relationships" id="257" r:id="R6d34c74e2d084136"/>
    <p:sldId xmlns:r="http://schemas.openxmlformats.org/officeDocument/2006/relationships" id="258" r:id="R14075d2ffaa043ae"/>
    <p:sldId xmlns:r="http://schemas.openxmlformats.org/officeDocument/2006/relationships" id="259" r:id="R08fd0fc4c4f94afe"/>
    <p:sldId xmlns:r="http://schemas.openxmlformats.org/officeDocument/2006/relationships" id="260" r:id="R81f45df0f68746be"/>
    <p:sldId xmlns:r="http://schemas.openxmlformats.org/officeDocument/2006/relationships" id="261" r:id="R24842696053e487b"/>
    <p:sldId xmlns:r="http://schemas.openxmlformats.org/officeDocument/2006/relationships" id="262" r:id="R05592bdff5a5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47898a5114c6b" /><Relationship Type="http://schemas.openxmlformats.org/officeDocument/2006/relationships/slide" Target="/ppt/slides/slide1.xml" Id="R574bf677690f4e58" /><Relationship Type="http://schemas.openxmlformats.org/officeDocument/2006/relationships/slide" Target="/ppt/slides/slide2.xml" Id="R6d34c74e2d084136" /><Relationship Type="http://schemas.openxmlformats.org/officeDocument/2006/relationships/slide" Target="/ppt/slides/slide3.xml" Id="R14075d2ffaa043ae" /><Relationship Type="http://schemas.openxmlformats.org/officeDocument/2006/relationships/slide" Target="/ppt/slides/slide4.xml" Id="R08fd0fc4c4f94afe" /><Relationship Type="http://schemas.openxmlformats.org/officeDocument/2006/relationships/slide" Target="/ppt/slides/slide5.xml" Id="R81f45df0f68746be" /><Relationship Type="http://schemas.openxmlformats.org/officeDocument/2006/relationships/slide" Target="/ppt/slides/slide6.xml" Id="R24842696053e487b" /><Relationship Type="http://schemas.openxmlformats.org/officeDocument/2006/relationships/slide" Target="/ppt/slides/slide7.xml" Id="R05592bdff5a5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99eb4cb4245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89d31ccf54930" /><Relationship Type="http://schemas.openxmlformats.org/officeDocument/2006/relationships/theme" Target="/ppt/slideMasters/theme/theme1.xml" Id="Rfae8039a57a148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89d31ccf549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914a818a446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7d7e5be6f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7aaabef184b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9fa46211146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93df04db045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eb12ede5e4a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7dd092efd4b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K.A.T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K.A.T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4 461 012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ASBJØRN TVEITEHAGEN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Moremmen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933 150 712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K.A.T HOLDING AS</a:t>
            </a:r>
          </a:p>
        </p:txBody>
      </p:sp>
    </p:spTree>
  </p:cSld>
  <p:clrMapOvr>
    <a:masterClrMapping xmlns:a="http://schemas.openxmlformats.org/drawingml/2006/main"/>
  </p:clrMapOvr>
</p:sld>
</file>