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6399b67f9644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9fad93273f441b"/>
  </p:sldMasterIdLst>
  <p:sldIdLst>
    <p:sldId xmlns:r="http://schemas.openxmlformats.org/officeDocument/2006/relationships" id="256" r:id="Rbebc0f1224564d41"/>
    <p:sldId xmlns:r="http://schemas.openxmlformats.org/officeDocument/2006/relationships" id="257" r:id="R5b95f4e9d74e4327"/>
    <p:sldId xmlns:r="http://schemas.openxmlformats.org/officeDocument/2006/relationships" id="258" r:id="Rd265dbb4491440f6"/>
    <p:sldId xmlns:r="http://schemas.openxmlformats.org/officeDocument/2006/relationships" id="259" r:id="Rfffddb2795f9498a"/>
    <p:sldId xmlns:r="http://schemas.openxmlformats.org/officeDocument/2006/relationships" id="260" r:id="Rf1f1b6f0083f4bec"/>
    <p:sldId xmlns:r="http://schemas.openxmlformats.org/officeDocument/2006/relationships" id="261" r:id="R85431a4ef5b2425e"/>
    <p:sldId xmlns:r="http://schemas.openxmlformats.org/officeDocument/2006/relationships" id="262" r:id="R699c79b7afa94e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9fad93273f441b" /><Relationship Type="http://schemas.openxmlformats.org/officeDocument/2006/relationships/slide" Target="/ppt/slides/slide1.xml" Id="Rbebc0f1224564d41" /><Relationship Type="http://schemas.openxmlformats.org/officeDocument/2006/relationships/slide" Target="/ppt/slides/slide2.xml" Id="R5b95f4e9d74e4327" /><Relationship Type="http://schemas.openxmlformats.org/officeDocument/2006/relationships/slide" Target="/ppt/slides/slide3.xml" Id="Rd265dbb4491440f6" /><Relationship Type="http://schemas.openxmlformats.org/officeDocument/2006/relationships/slide" Target="/ppt/slides/slide4.xml" Id="Rfffddb2795f9498a" /><Relationship Type="http://schemas.openxmlformats.org/officeDocument/2006/relationships/slide" Target="/ppt/slides/slide5.xml" Id="Rf1f1b6f0083f4bec" /><Relationship Type="http://schemas.openxmlformats.org/officeDocument/2006/relationships/slide" Target="/ppt/slides/slide6.xml" Id="R85431a4ef5b2425e" /><Relationship Type="http://schemas.openxmlformats.org/officeDocument/2006/relationships/slide" Target="/ppt/slides/slide7.xml" Id="R699c79b7afa94e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3e723c20d44c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d05e974f049d5" /><Relationship Type="http://schemas.openxmlformats.org/officeDocument/2006/relationships/theme" Target="/ppt/slideMasters/theme/theme1.xml" Id="R9b984608f5e141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4d05e974f049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42353029548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c3047584f47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a17c1ed9043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5712c27f84e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c9b5e0a6c4e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866beca354b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7b50a4a7e49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OLDN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OLDN INVEST AS ble etablert [år] og holder til i Valderøya.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105 450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324 215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KIM-ANDRE OLDEN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Nordstranda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6050 Valderøya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933 142 469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OLDN INVEST AS</a:t>
            </a:r>
          </a:p>
        </p:txBody>
      </p:sp>
    </p:spTree>
  </p:cSld>
  <p:clrMapOvr>
    <a:masterClrMapping xmlns:a="http://schemas.openxmlformats.org/drawingml/2006/main"/>
  </p:clrMapOvr>
</p:sld>
</file>