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9ca626ac7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2653a41684991"/>
  </p:sldMasterIdLst>
  <p:sldIdLst>
    <p:sldId xmlns:r="http://schemas.openxmlformats.org/officeDocument/2006/relationships" id="256" r:id="R8c85a3d1e8644b12"/>
    <p:sldId xmlns:r="http://schemas.openxmlformats.org/officeDocument/2006/relationships" id="257" r:id="Rba40aee72582472c"/>
    <p:sldId xmlns:r="http://schemas.openxmlformats.org/officeDocument/2006/relationships" id="258" r:id="R090c435827bd46ed"/>
    <p:sldId xmlns:r="http://schemas.openxmlformats.org/officeDocument/2006/relationships" id="259" r:id="R7d5909e4cc464bec"/>
    <p:sldId xmlns:r="http://schemas.openxmlformats.org/officeDocument/2006/relationships" id="260" r:id="Rd18b27fb31d043d8"/>
    <p:sldId xmlns:r="http://schemas.openxmlformats.org/officeDocument/2006/relationships" id="261" r:id="R41e409811dab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2653a41684991" /><Relationship Type="http://schemas.openxmlformats.org/officeDocument/2006/relationships/slide" Target="/ppt/slides/slide1.xml" Id="R8c85a3d1e8644b12" /><Relationship Type="http://schemas.openxmlformats.org/officeDocument/2006/relationships/slide" Target="/ppt/slides/slide2.xml" Id="Rba40aee72582472c" /><Relationship Type="http://schemas.openxmlformats.org/officeDocument/2006/relationships/slide" Target="/ppt/slides/slide3.xml" Id="R090c435827bd46ed" /><Relationship Type="http://schemas.openxmlformats.org/officeDocument/2006/relationships/slide" Target="/ppt/slides/slide4.xml" Id="R7d5909e4cc464bec" /><Relationship Type="http://schemas.openxmlformats.org/officeDocument/2006/relationships/slide" Target="/ppt/slides/slide5.xml" Id="Rd18b27fb31d043d8" /><Relationship Type="http://schemas.openxmlformats.org/officeDocument/2006/relationships/slide" Target="/ppt/slides/slide6.xml" Id="R41e409811dab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8692e9cff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5824e39ca4ef6" /><Relationship Type="http://schemas.openxmlformats.org/officeDocument/2006/relationships/theme" Target="/ppt/slideMasters/theme/theme1.xml" Id="Rfdffffaa8303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25824e39ca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116a4b68b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7a73cf22d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e7219166145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9095f6f2441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57e749c4b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3a7dc25c0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LNP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LNP AS ble etablert [år] og holder til i Hell.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Stormyrvegen 187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7517 Hell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933 135 209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LNP AS</a:t>
            </a:r>
          </a:p>
        </p:txBody>
      </p:sp>
    </p:spTree>
  </p:cSld>
  <p:clrMapOvr>
    <a:masterClrMapping xmlns:a="http://schemas.openxmlformats.org/drawingml/2006/main"/>
  </p:clrMapOvr>
</p:sld>
</file>