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180def349942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c2d3e6a86240e5"/>
  </p:sldMasterIdLst>
  <p:sldIdLst>
    <p:sldId xmlns:r="http://schemas.openxmlformats.org/officeDocument/2006/relationships" id="256" r:id="R8c5c56b59a45416c"/>
    <p:sldId xmlns:r="http://schemas.openxmlformats.org/officeDocument/2006/relationships" id="257" r:id="Ra62e58d4f2374feb"/>
    <p:sldId xmlns:r="http://schemas.openxmlformats.org/officeDocument/2006/relationships" id="258" r:id="Rd4f3a44f30fb42e3"/>
    <p:sldId xmlns:r="http://schemas.openxmlformats.org/officeDocument/2006/relationships" id="259" r:id="Rf7dc4812c9984049"/>
    <p:sldId xmlns:r="http://schemas.openxmlformats.org/officeDocument/2006/relationships" id="260" r:id="R380580d50bce43ae"/>
    <p:sldId xmlns:r="http://schemas.openxmlformats.org/officeDocument/2006/relationships" id="261" r:id="R20ab9bbb1d5744b4"/>
    <p:sldId xmlns:r="http://schemas.openxmlformats.org/officeDocument/2006/relationships" id="262" r:id="R085ae986cac748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c2d3e6a86240e5" /><Relationship Type="http://schemas.openxmlformats.org/officeDocument/2006/relationships/slide" Target="/ppt/slides/slide1.xml" Id="R8c5c56b59a45416c" /><Relationship Type="http://schemas.openxmlformats.org/officeDocument/2006/relationships/slide" Target="/ppt/slides/slide2.xml" Id="Ra62e58d4f2374feb" /><Relationship Type="http://schemas.openxmlformats.org/officeDocument/2006/relationships/slide" Target="/ppt/slides/slide3.xml" Id="Rd4f3a44f30fb42e3" /><Relationship Type="http://schemas.openxmlformats.org/officeDocument/2006/relationships/slide" Target="/ppt/slides/slide4.xml" Id="Rf7dc4812c9984049" /><Relationship Type="http://schemas.openxmlformats.org/officeDocument/2006/relationships/slide" Target="/ppt/slides/slide5.xml" Id="R380580d50bce43ae" /><Relationship Type="http://schemas.openxmlformats.org/officeDocument/2006/relationships/slide" Target="/ppt/slides/slide6.xml" Id="R20ab9bbb1d5744b4" /><Relationship Type="http://schemas.openxmlformats.org/officeDocument/2006/relationships/slide" Target="/ppt/slides/slide7.xml" Id="R085ae986cac748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43b5cf14da48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b15680fad4c8a" /><Relationship Type="http://schemas.openxmlformats.org/officeDocument/2006/relationships/theme" Target="/ppt/slideMasters/theme/theme1.xml" Id="R7767075d448c4e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bb15680fad4c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4d1e4e50142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c1c37d4e743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5070efd1c4b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fc920c16749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6ac3cbc4242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320a11ae647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929d6d5d241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STENVAAG JEPPESEN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STENVAAG JEPPESEN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STENVAAG JEPPESEN AS ble etablert [år] og holder til i Slemmestad.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STENVAAG JEPPESEN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STENVAAG JEPPESEN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STENVAAG JEPPESEN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143 241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STENVAAG JEPPESEN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 STENVAAG JEPPESEN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STENVAAG JEPPESEN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Harestubben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3470 Slemmestad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933 128 334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STENVAAG JEPPESEN AS</a:t>
            </a:r>
          </a:p>
        </p:txBody>
      </p:sp>
    </p:spTree>
  </p:cSld>
  <p:clrMapOvr>
    <a:masterClrMapping xmlns:a="http://schemas.openxmlformats.org/drawingml/2006/main"/>
  </p:clrMapOvr>
</p:sld>
</file>