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f30a0e7ae041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fa9f103a994c36"/>
  </p:sldMasterIdLst>
  <p:sldIdLst>
    <p:sldId xmlns:r="http://schemas.openxmlformats.org/officeDocument/2006/relationships" id="256" r:id="Rcb8a4a284e584adf"/>
    <p:sldId xmlns:r="http://schemas.openxmlformats.org/officeDocument/2006/relationships" id="257" r:id="Ra55ae87567074126"/>
    <p:sldId xmlns:r="http://schemas.openxmlformats.org/officeDocument/2006/relationships" id="258" r:id="R0342cdcdcea840d7"/>
    <p:sldId xmlns:r="http://schemas.openxmlformats.org/officeDocument/2006/relationships" id="259" r:id="Rce636c4c05c5435b"/>
    <p:sldId xmlns:r="http://schemas.openxmlformats.org/officeDocument/2006/relationships" id="260" r:id="R3f88498cda97426c"/>
    <p:sldId xmlns:r="http://schemas.openxmlformats.org/officeDocument/2006/relationships" id="261" r:id="Rd8f40dcc90a842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fa9f103a994c36" /><Relationship Type="http://schemas.openxmlformats.org/officeDocument/2006/relationships/slide" Target="/ppt/slides/slide1.xml" Id="Rcb8a4a284e584adf" /><Relationship Type="http://schemas.openxmlformats.org/officeDocument/2006/relationships/slide" Target="/ppt/slides/slide2.xml" Id="Ra55ae87567074126" /><Relationship Type="http://schemas.openxmlformats.org/officeDocument/2006/relationships/slide" Target="/ppt/slides/slide3.xml" Id="R0342cdcdcea840d7" /><Relationship Type="http://schemas.openxmlformats.org/officeDocument/2006/relationships/slide" Target="/ppt/slides/slide4.xml" Id="Rce636c4c05c5435b" /><Relationship Type="http://schemas.openxmlformats.org/officeDocument/2006/relationships/slide" Target="/ppt/slides/slide5.xml" Id="R3f88498cda97426c" /><Relationship Type="http://schemas.openxmlformats.org/officeDocument/2006/relationships/slide" Target="/ppt/slides/slide6.xml" Id="Rd8f40dcc90a842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95b21bfa7846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9f0f7757f40ce" /><Relationship Type="http://schemas.openxmlformats.org/officeDocument/2006/relationships/theme" Target="/ppt/slideMasters/theme/theme1.xml" Id="Reec71f74582041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d9f0f7757f40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690fd61ce45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d8d71d05649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b516b39af44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952225df746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79750eb204b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2571622eb4c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BYGG2 AS ble etablert [år] og holder til i Hovin I Gauldal.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ERIK KVÅLE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Tømmesdalsvegen 395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7236 Hovin I Gauldal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933 118 045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BYGG2 AS</a:t>
            </a:r>
          </a:p>
        </p:txBody>
      </p:sp>
    </p:spTree>
  </p:cSld>
  <p:clrMapOvr>
    <a:masterClrMapping xmlns:a="http://schemas.openxmlformats.org/drawingml/2006/main"/>
  </p:clrMapOvr>
</p:sld>
</file>