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c748d3bb8a48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e150f336e1441f"/>
  </p:sldMasterIdLst>
  <p:sldIdLst>
    <p:sldId xmlns:r="http://schemas.openxmlformats.org/officeDocument/2006/relationships" id="256" r:id="Re84e65f982104272"/>
    <p:sldId xmlns:r="http://schemas.openxmlformats.org/officeDocument/2006/relationships" id="257" r:id="R611e973a46594b74"/>
    <p:sldId xmlns:r="http://schemas.openxmlformats.org/officeDocument/2006/relationships" id="258" r:id="R93a384765117430d"/>
    <p:sldId xmlns:r="http://schemas.openxmlformats.org/officeDocument/2006/relationships" id="259" r:id="R716eef7e8b934769"/>
    <p:sldId xmlns:r="http://schemas.openxmlformats.org/officeDocument/2006/relationships" id="260" r:id="R9b509b333e2349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150f336e1441f" /><Relationship Type="http://schemas.openxmlformats.org/officeDocument/2006/relationships/slide" Target="/ppt/slides/slide1.xml" Id="Re84e65f982104272" /><Relationship Type="http://schemas.openxmlformats.org/officeDocument/2006/relationships/slide" Target="/ppt/slides/slide2.xml" Id="R611e973a46594b74" /><Relationship Type="http://schemas.openxmlformats.org/officeDocument/2006/relationships/slide" Target="/ppt/slides/slide3.xml" Id="R93a384765117430d" /><Relationship Type="http://schemas.openxmlformats.org/officeDocument/2006/relationships/slide" Target="/ppt/slides/slide4.xml" Id="R716eef7e8b934769" /><Relationship Type="http://schemas.openxmlformats.org/officeDocument/2006/relationships/slide" Target="/ppt/slides/slide5.xml" Id="R9b509b333e2349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db00766a546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495925dbb4865" /><Relationship Type="http://schemas.openxmlformats.org/officeDocument/2006/relationships/theme" Target="/ppt/slideMasters/theme/theme1.xml" Id="Rf85da47e98c74e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e495925dbb48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d95e1052640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f0057a8ed44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b2a505dc04b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b9e53665046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2d39ae99143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ØSTLANDSKE OMSORGSBOLIGER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ØSTLANDSKE OMSORGSBOLIGER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ØSTLANDSKE OMSORGSBOLIGER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ØSTLANDSKE OMSORGSBOLIGER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ØSTLANDSKE OMSORGSBOLIGER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ØSTLANDSKE OMSORGSBOLIGER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933 097 307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ØSTLANDSKE OMSORGSBOLIGER AS</a:t>
            </a:r>
          </a:p>
        </p:txBody>
      </p:sp>
    </p:spTree>
  </p:cSld>
  <p:clrMapOvr>
    <a:masterClrMapping xmlns:a="http://schemas.openxmlformats.org/drawingml/2006/main"/>
  </p:clrMapOvr>
</p:sld>
</file>