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352c02705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fc8d1e4894b56"/>
  </p:sldMasterIdLst>
  <p:sldIdLst>
    <p:sldId xmlns:r="http://schemas.openxmlformats.org/officeDocument/2006/relationships" id="256" r:id="Rfbcd7aa2ba55410a"/>
    <p:sldId xmlns:r="http://schemas.openxmlformats.org/officeDocument/2006/relationships" id="257" r:id="Rde9503ec84ce4dca"/>
    <p:sldId xmlns:r="http://schemas.openxmlformats.org/officeDocument/2006/relationships" id="258" r:id="Rb4d0aec1c6094e8b"/>
    <p:sldId xmlns:r="http://schemas.openxmlformats.org/officeDocument/2006/relationships" id="259" r:id="Rc8a06062a6cb4e45"/>
    <p:sldId xmlns:r="http://schemas.openxmlformats.org/officeDocument/2006/relationships" id="260" r:id="R2f4279cbc8f744ed"/>
    <p:sldId xmlns:r="http://schemas.openxmlformats.org/officeDocument/2006/relationships" id="261" r:id="R6b219bd9e04f4315"/>
    <p:sldId xmlns:r="http://schemas.openxmlformats.org/officeDocument/2006/relationships" id="262" r:id="R8c6e39501ba6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fc8d1e4894b56" /><Relationship Type="http://schemas.openxmlformats.org/officeDocument/2006/relationships/slide" Target="/ppt/slides/slide1.xml" Id="Rfbcd7aa2ba55410a" /><Relationship Type="http://schemas.openxmlformats.org/officeDocument/2006/relationships/slide" Target="/ppt/slides/slide2.xml" Id="Rde9503ec84ce4dca" /><Relationship Type="http://schemas.openxmlformats.org/officeDocument/2006/relationships/slide" Target="/ppt/slides/slide3.xml" Id="Rb4d0aec1c6094e8b" /><Relationship Type="http://schemas.openxmlformats.org/officeDocument/2006/relationships/slide" Target="/ppt/slides/slide4.xml" Id="Rc8a06062a6cb4e45" /><Relationship Type="http://schemas.openxmlformats.org/officeDocument/2006/relationships/slide" Target="/ppt/slides/slide5.xml" Id="R2f4279cbc8f744ed" /><Relationship Type="http://schemas.openxmlformats.org/officeDocument/2006/relationships/slide" Target="/ppt/slides/slide6.xml" Id="R6b219bd9e04f4315" /><Relationship Type="http://schemas.openxmlformats.org/officeDocument/2006/relationships/slide" Target="/ppt/slides/slide7.xml" Id="R8c6e39501ba6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37d5fec474f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e39564e3494e" /><Relationship Type="http://schemas.openxmlformats.org/officeDocument/2006/relationships/theme" Target="/ppt/slideMasters/theme/theme1.xml" Id="R202c7fe15666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8e39564e3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f64c42608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7aadf577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f1be7174e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5d58082eb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b204dd93a48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6423a0ea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91b4b63074a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 FORVALTNING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626 202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1 442 612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LYNGHOLM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Nordhusstykket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933 095 673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 FORVALTNING AS</a:t>
            </a:r>
          </a:p>
        </p:txBody>
      </p:sp>
    </p:spTree>
  </p:cSld>
  <p:clrMapOvr>
    <a:masterClrMapping xmlns:a="http://schemas.openxmlformats.org/drawingml/2006/main"/>
  </p:clrMapOvr>
</p:sld>
</file>