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82324abbb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89184b52e45bd"/>
  </p:sldMasterIdLst>
  <p:sldIdLst>
    <p:sldId xmlns:r="http://schemas.openxmlformats.org/officeDocument/2006/relationships" id="256" r:id="Re8755acf9fc14de1"/>
    <p:sldId xmlns:r="http://schemas.openxmlformats.org/officeDocument/2006/relationships" id="257" r:id="Rcbce237b9d2b4695"/>
    <p:sldId xmlns:r="http://schemas.openxmlformats.org/officeDocument/2006/relationships" id="258" r:id="Re91ebbe952ab4aa9"/>
    <p:sldId xmlns:r="http://schemas.openxmlformats.org/officeDocument/2006/relationships" id="259" r:id="Ra2e867a9102647ef"/>
    <p:sldId xmlns:r="http://schemas.openxmlformats.org/officeDocument/2006/relationships" id="260" r:id="R917237fdf9fc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89184b52e45bd" /><Relationship Type="http://schemas.openxmlformats.org/officeDocument/2006/relationships/slide" Target="/ppt/slides/slide1.xml" Id="Re8755acf9fc14de1" /><Relationship Type="http://schemas.openxmlformats.org/officeDocument/2006/relationships/slide" Target="/ppt/slides/slide2.xml" Id="Rcbce237b9d2b4695" /><Relationship Type="http://schemas.openxmlformats.org/officeDocument/2006/relationships/slide" Target="/ppt/slides/slide3.xml" Id="Re91ebbe952ab4aa9" /><Relationship Type="http://schemas.openxmlformats.org/officeDocument/2006/relationships/slide" Target="/ppt/slides/slide4.xml" Id="Ra2e867a9102647ef" /><Relationship Type="http://schemas.openxmlformats.org/officeDocument/2006/relationships/slide" Target="/ppt/slides/slide5.xml" Id="R917237fdf9fc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126028088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437cb799c40a9" /><Relationship Type="http://schemas.openxmlformats.org/officeDocument/2006/relationships/theme" Target="/ppt/slideMasters/theme/theme1.xml" Id="Re254fae2f302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437cb799c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b13dbcfee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70e5c5f9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e78d851ae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89e4c949242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70e0c87e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ASPELIN RAMM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ASPELIN RAMM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ASPELIN RAMM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ASPELIN RAMM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ASPELIN RAMM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ASPELIN RAMM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933 084 337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ASPELIN RAMM GRUPPEN AS</a:t>
            </a:r>
          </a:p>
        </p:txBody>
      </p:sp>
    </p:spTree>
  </p:cSld>
  <p:clrMapOvr>
    <a:masterClrMapping xmlns:a="http://schemas.openxmlformats.org/drawingml/2006/main"/>
  </p:clrMapOvr>
</p:sld>
</file>