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9af6719eb042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4c14fb22c04418"/>
  </p:sldMasterIdLst>
  <p:sldIdLst>
    <p:sldId xmlns:r="http://schemas.openxmlformats.org/officeDocument/2006/relationships" id="256" r:id="R2e08a583b0544007"/>
    <p:sldId xmlns:r="http://schemas.openxmlformats.org/officeDocument/2006/relationships" id="257" r:id="R91e5d1a43a01478f"/>
    <p:sldId xmlns:r="http://schemas.openxmlformats.org/officeDocument/2006/relationships" id="258" r:id="Rb59c85f2312a4f7f"/>
    <p:sldId xmlns:r="http://schemas.openxmlformats.org/officeDocument/2006/relationships" id="259" r:id="Rda9c375f1c244144"/>
    <p:sldId xmlns:r="http://schemas.openxmlformats.org/officeDocument/2006/relationships" id="260" r:id="R451d2fbe58ea40f7"/>
    <p:sldId xmlns:r="http://schemas.openxmlformats.org/officeDocument/2006/relationships" id="261" r:id="R7b82808f24eb4e90"/>
    <p:sldId xmlns:r="http://schemas.openxmlformats.org/officeDocument/2006/relationships" id="262" r:id="R0db02681569a41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c14fb22c04418" /><Relationship Type="http://schemas.openxmlformats.org/officeDocument/2006/relationships/slide" Target="/ppt/slides/slide1.xml" Id="R2e08a583b0544007" /><Relationship Type="http://schemas.openxmlformats.org/officeDocument/2006/relationships/slide" Target="/ppt/slides/slide2.xml" Id="R91e5d1a43a01478f" /><Relationship Type="http://schemas.openxmlformats.org/officeDocument/2006/relationships/slide" Target="/ppt/slides/slide3.xml" Id="Rb59c85f2312a4f7f" /><Relationship Type="http://schemas.openxmlformats.org/officeDocument/2006/relationships/slide" Target="/ppt/slides/slide4.xml" Id="Rda9c375f1c244144" /><Relationship Type="http://schemas.openxmlformats.org/officeDocument/2006/relationships/slide" Target="/ppt/slides/slide5.xml" Id="R451d2fbe58ea40f7" /><Relationship Type="http://schemas.openxmlformats.org/officeDocument/2006/relationships/slide" Target="/ppt/slides/slide6.xml" Id="R7b82808f24eb4e90" /><Relationship Type="http://schemas.openxmlformats.org/officeDocument/2006/relationships/slide" Target="/ppt/slides/slide7.xml" Id="R0db02681569a41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e2f2547e1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ad9aca8da4534" /><Relationship Type="http://schemas.openxmlformats.org/officeDocument/2006/relationships/theme" Target="/ppt/slideMasters/theme/theme1.xml" Id="Rf8284f04056c44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1ad9aca8da45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e7d47c3d44e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99bfb27b1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870591c314b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311509ffd4d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b5c0ccdf440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4a2f18e6746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576bbf82541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ALF.S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ALF.S HOLDING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2 678 128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2 681 453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SIVERT LYSTER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Sivert Lyster, Kirkebakken 16E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933 079 252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ALF.S HOLDING AS</a:t>
            </a:r>
          </a:p>
        </p:txBody>
      </p:sp>
    </p:spTree>
  </p:cSld>
  <p:clrMapOvr>
    <a:masterClrMapping xmlns:a="http://schemas.openxmlformats.org/drawingml/2006/main"/>
  </p:clrMapOvr>
</p:sld>
</file>